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7.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8.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58" r:id="rId4"/>
  </p:sldMasterIdLst>
  <p:notesMasterIdLst>
    <p:notesMasterId r:id="rId43"/>
  </p:notesMasterIdLst>
  <p:handoutMasterIdLst>
    <p:handoutMasterId r:id="rId44"/>
  </p:handoutMasterIdLst>
  <p:sldIdLst>
    <p:sldId id="410" r:id="rId5"/>
    <p:sldId id="1400" r:id="rId6"/>
    <p:sldId id="1381" r:id="rId7"/>
    <p:sldId id="438" r:id="rId8"/>
    <p:sldId id="473" r:id="rId9"/>
    <p:sldId id="1402" r:id="rId10"/>
    <p:sldId id="389" r:id="rId11"/>
    <p:sldId id="1403" r:id="rId12"/>
    <p:sldId id="1373" r:id="rId13"/>
    <p:sldId id="1386" r:id="rId14"/>
    <p:sldId id="1387" r:id="rId15"/>
    <p:sldId id="427" r:id="rId16"/>
    <p:sldId id="1404" r:id="rId17"/>
    <p:sldId id="1374" r:id="rId18"/>
    <p:sldId id="1388" r:id="rId19"/>
    <p:sldId id="1389" r:id="rId20"/>
    <p:sldId id="1390" r:id="rId21"/>
    <p:sldId id="1415" r:id="rId22"/>
    <p:sldId id="1424" r:id="rId23"/>
    <p:sldId id="1423" r:id="rId24"/>
    <p:sldId id="1421" r:id="rId25"/>
    <p:sldId id="1408" r:id="rId26"/>
    <p:sldId id="1425" r:id="rId27"/>
    <p:sldId id="1392" r:id="rId28"/>
    <p:sldId id="1414" r:id="rId29"/>
    <p:sldId id="1351" r:id="rId30"/>
    <p:sldId id="1416" r:id="rId31"/>
    <p:sldId id="425" r:id="rId32"/>
    <p:sldId id="1375" r:id="rId33"/>
    <p:sldId id="1394" r:id="rId34"/>
    <p:sldId id="1417" r:id="rId35"/>
    <p:sldId id="1419" r:id="rId36"/>
    <p:sldId id="431" r:id="rId37"/>
    <p:sldId id="1376" r:id="rId38"/>
    <p:sldId id="1397" r:id="rId39"/>
    <p:sldId id="1398" r:id="rId40"/>
    <p:sldId id="1418" r:id="rId41"/>
    <p:sldId id="416"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3C56"/>
    <a:srgbClr val="EFF7F3"/>
    <a:srgbClr val="F1EEEB"/>
    <a:srgbClr val="FCFBFA"/>
    <a:srgbClr val="070F15"/>
    <a:srgbClr val="DCE5EF"/>
    <a:srgbClr val="635C54"/>
    <a:srgbClr val="E2DDD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8A107856-5554-42FB-B03E-39F5DBC370B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0503" autoAdjust="0"/>
  </p:normalViewPr>
  <p:slideViewPr>
    <p:cSldViewPr snapToGrid="0">
      <p:cViewPr varScale="1">
        <p:scale>
          <a:sx n="87" d="100"/>
          <a:sy n="87" d="100"/>
        </p:scale>
        <p:origin x="437" y="7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58" d="100"/>
          <a:sy n="58" d="100"/>
        </p:scale>
        <p:origin x="3240" y="6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diagrams/_rels/data19.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rawing19.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A8AB51-5810-47FA-9F7F-55BD44DEE0DD}" type="doc">
      <dgm:prSet loTypeId="urn:microsoft.com/office/officeart/2005/8/layout/default" loCatId="list" qsTypeId="urn:microsoft.com/office/officeart/2005/8/quickstyle/simple5" qsCatId="simple" csTypeId="urn:microsoft.com/office/officeart/2005/8/colors/accent0_1" csCatId="mainScheme" phldr="1"/>
      <dgm:spPr/>
    </dgm:pt>
    <dgm:pt modelId="{9E63AA5C-4546-4046-932A-2C45DF946F00}">
      <dgm:prSet phldrT="[Text]" custT="1"/>
      <dgm:spPr/>
      <dgm:t>
        <a:bodyPr anchor="ctr"/>
        <a:lstStyle/>
        <a:p>
          <a:pPr algn="ctr">
            <a:buFont typeface="Arial" panose="020B0604020202020204" pitchFamily="34" charset="0"/>
            <a:buChar char="•"/>
          </a:pPr>
          <a:r>
            <a:rPr lang="en-GB" sz="1200" b="1" dirty="0">
              <a:effectLst/>
              <a:latin typeface="HelveticaNeueLT Pro 55 Roman (Body)"/>
              <a:ea typeface="Calibri" panose="020F0502020204030204" pitchFamily="34" charset="0"/>
              <a:cs typeface="Calibri" panose="020F0502020204030204" pitchFamily="34" charset="0"/>
            </a:rPr>
            <a:t>Skill enhancement</a:t>
          </a:r>
          <a:endParaRPr lang="en-001" sz="1200" dirty="0">
            <a:latin typeface="HelveticaNeueLT Pro 55 Roman (Body)"/>
          </a:endParaRPr>
        </a:p>
      </dgm:t>
    </dgm:pt>
    <dgm:pt modelId="{E2BBC49D-9D8C-40C0-8623-8E547A9C4F32}" type="parTrans" cxnId="{876FCBB7-7E02-44AD-9C63-54E8E536F532}">
      <dgm:prSet/>
      <dgm:spPr/>
      <dgm:t>
        <a:bodyPr/>
        <a:lstStyle/>
        <a:p>
          <a:endParaRPr lang="en-001"/>
        </a:p>
      </dgm:t>
    </dgm:pt>
    <dgm:pt modelId="{E8208C06-0B8B-470A-BCF2-2A336C23193A}" type="sibTrans" cxnId="{876FCBB7-7E02-44AD-9C63-54E8E536F532}">
      <dgm:prSet/>
      <dgm:spPr/>
      <dgm:t>
        <a:bodyPr/>
        <a:lstStyle/>
        <a:p>
          <a:endParaRPr lang="en-001"/>
        </a:p>
      </dgm:t>
    </dgm:pt>
    <dgm:pt modelId="{DF0AE1AD-BD06-4601-946C-AE7A3D1F3CFA}">
      <dgm:prSet custT="1"/>
      <dgm:spPr/>
      <dgm:t>
        <a:bodyPr/>
        <a:lstStyle/>
        <a:p>
          <a:pPr algn="ctr"/>
          <a:r>
            <a:rPr lang="en-GB" sz="1200" b="1">
              <a:effectLst/>
              <a:latin typeface="HelveticaNeueLT Pro 55 Roman (Body)"/>
              <a:ea typeface="Calibri" panose="020F0502020204030204" pitchFamily="34" charset="0"/>
              <a:cs typeface="Calibri" panose="020F0502020204030204" pitchFamily="34" charset="0"/>
            </a:rPr>
            <a:t>Employability</a:t>
          </a:r>
        </a:p>
        <a:p>
          <a:pPr algn="ctr"/>
          <a:r>
            <a:rPr lang="en-GB" sz="1200">
              <a:effectLst/>
              <a:latin typeface="HelveticaNeueLT Pro 55 Roman (Body)"/>
              <a:ea typeface="Calibri" panose="020F0502020204030204" pitchFamily="34" charset="0"/>
              <a:cs typeface="Calibri" panose="020F0502020204030204" pitchFamily="34" charset="0"/>
            </a:rPr>
            <a:t>The combination of skills, knowledge, personal attributes, and attitudes that make an individual capable of finding, maintaining, and progressing in meaningful employment.</a:t>
          </a:r>
          <a:endParaRPr lang="en-GB" sz="1200" dirty="0">
            <a:latin typeface="HelveticaNeueLT Pro 55 Roman (Body)"/>
            <a:ea typeface="Calibri" panose="020F0502020204030204" pitchFamily="34" charset="0"/>
            <a:cs typeface="Times New Roman" panose="02020603050405020304" pitchFamily="18" charset="0"/>
          </a:endParaRPr>
        </a:p>
      </dgm:t>
    </dgm:pt>
    <dgm:pt modelId="{15896CFF-25FE-4A29-9FE4-F3E25062BDBC}" type="parTrans" cxnId="{8F8AD93C-B6A3-45DD-B561-AE978B8AC00A}">
      <dgm:prSet/>
      <dgm:spPr/>
      <dgm:t>
        <a:bodyPr/>
        <a:lstStyle/>
        <a:p>
          <a:endParaRPr lang="en-001"/>
        </a:p>
      </dgm:t>
    </dgm:pt>
    <dgm:pt modelId="{0071D442-34FA-4848-BB23-96A33BB49060}" type="sibTrans" cxnId="{8F8AD93C-B6A3-45DD-B561-AE978B8AC00A}">
      <dgm:prSet/>
      <dgm:spPr/>
      <dgm:t>
        <a:bodyPr/>
        <a:lstStyle/>
        <a:p>
          <a:endParaRPr lang="en-001"/>
        </a:p>
      </dgm:t>
    </dgm:pt>
    <dgm:pt modelId="{8AA64301-AB88-4A86-AB0F-E2B65681A116}">
      <dgm:prSet custT="1"/>
      <dgm:spPr/>
      <dgm:t>
        <a:bodyPr/>
        <a:lstStyle/>
        <a:p>
          <a:pPr algn="ctr"/>
          <a:r>
            <a:rPr lang="en-GB" sz="1200" b="1" dirty="0">
              <a:effectLst/>
              <a:latin typeface="HelveticaNeueLT Pro 55 Roman (Body)"/>
              <a:ea typeface="Calibri" panose="020F0502020204030204" pitchFamily="34" charset="0"/>
              <a:cs typeface="Calibri" panose="020F0502020204030204" pitchFamily="34" charset="0"/>
            </a:rPr>
            <a:t>Employment Quality</a:t>
          </a:r>
        </a:p>
        <a:p>
          <a:pPr algn="ctr"/>
          <a:r>
            <a:rPr lang="en-GB" sz="1200" dirty="0">
              <a:effectLst/>
              <a:latin typeface="HelveticaNeueLT Pro 55 Roman (Body)"/>
              <a:ea typeface="Calibri" panose="020F0502020204030204" pitchFamily="34" charset="0"/>
              <a:cs typeface="Calibri" panose="020F0502020204030204" pitchFamily="34" charset="0"/>
            </a:rPr>
            <a:t>The overall conditions and standards of a job, including factors such as fair pay, job security, safe working conditions, opportunities for growth, work-life balance, and respect for inclusive workers' rights. </a:t>
          </a:r>
          <a:endParaRPr lang="en-001" sz="1200" dirty="0">
            <a:effectLst/>
            <a:latin typeface="HelveticaNeueLT Pro 55 Roman (Body)"/>
            <a:ea typeface="Calibri" panose="020F0502020204030204" pitchFamily="34" charset="0"/>
            <a:cs typeface="Times New Roman" panose="02020603050405020304" pitchFamily="18" charset="0"/>
          </a:endParaRPr>
        </a:p>
      </dgm:t>
    </dgm:pt>
    <dgm:pt modelId="{A64A2A3D-3B11-4689-B354-B73B0EC981BE}" type="parTrans" cxnId="{44157FAA-0F08-4BE4-ADED-10DFB023F0C5}">
      <dgm:prSet/>
      <dgm:spPr/>
      <dgm:t>
        <a:bodyPr/>
        <a:lstStyle/>
        <a:p>
          <a:endParaRPr lang="en-001"/>
        </a:p>
      </dgm:t>
    </dgm:pt>
    <dgm:pt modelId="{AE2B1BC8-4781-492C-8EAB-2F63F071FD4A}" type="sibTrans" cxnId="{44157FAA-0F08-4BE4-ADED-10DFB023F0C5}">
      <dgm:prSet/>
      <dgm:spPr/>
      <dgm:t>
        <a:bodyPr/>
        <a:lstStyle/>
        <a:p>
          <a:endParaRPr lang="en-001"/>
        </a:p>
      </dgm:t>
    </dgm:pt>
    <dgm:pt modelId="{C44EBDBF-624F-4986-8515-C86A90A31CDE}">
      <dgm:prSet phldrT="[Text]" custT="1"/>
      <dgm:spPr/>
      <dgm:t>
        <a:bodyPr anchor="ctr"/>
        <a:lstStyle/>
        <a:p>
          <a:pPr algn="ctr">
            <a:buFont typeface="Arial" panose="020B0604020202020204" pitchFamily="34" charset="0"/>
            <a:buNone/>
          </a:pPr>
          <a:r>
            <a:rPr lang="en-GB" sz="1200" dirty="0">
              <a:effectLst/>
              <a:latin typeface="HelveticaNeueLT Pro 55 Roman (Body)"/>
              <a:ea typeface="Calibri" panose="020F0502020204030204" pitchFamily="34" charset="0"/>
              <a:cs typeface="Calibri" panose="020F0502020204030204" pitchFamily="34" charset="0"/>
            </a:rPr>
            <a:t>The abilities, knowledge, and expertise individuals acquire through education, training, or experience that enable them to perform tasks or roles effectively in a specific field or context.</a:t>
          </a:r>
          <a:endParaRPr lang="en-001" sz="1200" dirty="0">
            <a:latin typeface="HelveticaNeueLT Pro 55 Roman (Body)"/>
          </a:endParaRPr>
        </a:p>
      </dgm:t>
    </dgm:pt>
    <dgm:pt modelId="{E1153D46-294A-4241-8D79-38AACE93F010}" type="parTrans" cxnId="{B0C6D1BA-F064-46A3-B73E-5447A5F8856A}">
      <dgm:prSet/>
      <dgm:spPr/>
      <dgm:t>
        <a:bodyPr/>
        <a:lstStyle/>
        <a:p>
          <a:endParaRPr lang="en-001"/>
        </a:p>
      </dgm:t>
    </dgm:pt>
    <dgm:pt modelId="{D340CD5F-C56F-4A55-83E9-9055124F24EC}" type="sibTrans" cxnId="{B0C6D1BA-F064-46A3-B73E-5447A5F8856A}">
      <dgm:prSet/>
      <dgm:spPr/>
      <dgm:t>
        <a:bodyPr/>
        <a:lstStyle/>
        <a:p>
          <a:endParaRPr lang="en-001"/>
        </a:p>
      </dgm:t>
    </dgm:pt>
    <dgm:pt modelId="{DDC79336-64A2-4199-B73B-94093C3907C1}" type="pres">
      <dgm:prSet presAssocID="{E7A8AB51-5810-47FA-9F7F-55BD44DEE0DD}" presName="diagram" presStyleCnt="0">
        <dgm:presLayoutVars>
          <dgm:dir/>
          <dgm:resizeHandles val="exact"/>
        </dgm:presLayoutVars>
      </dgm:prSet>
      <dgm:spPr/>
    </dgm:pt>
    <dgm:pt modelId="{D11256A4-DFB1-44EC-A20C-0A4F7BBD855A}" type="pres">
      <dgm:prSet presAssocID="{9E63AA5C-4546-4046-932A-2C45DF946F00}" presName="node" presStyleLbl="node1" presStyleIdx="0" presStyleCnt="3">
        <dgm:presLayoutVars>
          <dgm:bulletEnabled val="1"/>
        </dgm:presLayoutVars>
      </dgm:prSet>
      <dgm:spPr/>
    </dgm:pt>
    <dgm:pt modelId="{34C8B05E-846D-4D40-88E2-5CBD5CE84C88}" type="pres">
      <dgm:prSet presAssocID="{E8208C06-0B8B-470A-BCF2-2A336C23193A}" presName="sibTrans" presStyleCnt="0"/>
      <dgm:spPr/>
    </dgm:pt>
    <dgm:pt modelId="{1E8C7447-EBB4-4B2F-B4A8-6D9A8C0652FE}" type="pres">
      <dgm:prSet presAssocID="{DF0AE1AD-BD06-4601-946C-AE7A3D1F3CFA}" presName="node" presStyleLbl="node1" presStyleIdx="1" presStyleCnt="3">
        <dgm:presLayoutVars>
          <dgm:bulletEnabled val="1"/>
        </dgm:presLayoutVars>
      </dgm:prSet>
      <dgm:spPr/>
    </dgm:pt>
    <dgm:pt modelId="{F8738CC5-283C-4153-9D15-634F1CF43ED9}" type="pres">
      <dgm:prSet presAssocID="{0071D442-34FA-4848-BB23-96A33BB49060}" presName="sibTrans" presStyleCnt="0"/>
      <dgm:spPr/>
    </dgm:pt>
    <dgm:pt modelId="{EA831234-8D8D-4C3C-AF15-343A6C402D3D}" type="pres">
      <dgm:prSet presAssocID="{8AA64301-AB88-4A86-AB0F-E2B65681A116}" presName="node" presStyleLbl="node1" presStyleIdx="2" presStyleCnt="3">
        <dgm:presLayoutVars>
          <dgm:bulletEnabled val="1"/>
        </dgm:presLayoutVars>
      </dgm:prSet>
      <dgm:spPr/>
    </dgm:pt>
  </dgm:ptLst>
  <dgm:cxnLst>
    <dgm:cxn modelId="{A492E722-CF89-435E-B03A-94CBE263388F}" type="presOf" srcId="{C44EBDBF-624F-4986-8515-C86A90A31CDE}" destId="{D11256A4-DFB1-44EC-A20C-0A4F7BBD855A}" srcOrd="0" destOrd="1" presId="urn:microsoft.com/office/officeart/2005/8/layout/default"/>
    <dgm:cxn modelId="{8F8AD93C-B6A3-45DD-B561-AE978B8AC00A}" srcId="{E7A8AB51-5810-47FA-9F7F-55BD44DEE0DD}" destId="{DF0AE1AD-BD06-4601-946C-AE7A3D1F3CFA}" srcOrd="1" destOrd="0" parTransId="{15896CFF-25FE-4A29-9FE4-F3E25062BDBC}" sibTransId="{0071D442-34FA-4848-BB23-96A33BB49060}"/>
    <dgm:cxn modelId="{481FBB93-B3E9-4120-BEA6-7A3B724896DC}" type="presOf" srcId="{9E63AA5C-4546-4046-932A-2C45DF946F00}" destId="{D11256A4-DFB1-44EC-A20C-0A4F7BBD855A}" srcOrd="0" destOrd="0" presId="urn:microsoft.com/office/officeart/2005/8/layout/default"/>
    <dgm:cxn modelId="{44157FAA-0F08-4BE4-ADED-10DFB023F0C5}" srcId="{E7A8AB51-5810-47FA-9F7F-55BD44DEE0DD}" destId="{8AA64301-AB88-4A86-AB0F-E2B65681A116}" srcOrd="2" destOrd="0" parTransId="{A64A2A3D-3B11-4689-B354-B73B0EC981BE}" sibTransId="{AE2B1BC8-4781-492C-8EAB-2F63F071FD4A}"/>
    <dgm:cxn modelId="{876FCBB7-7E02-44AD-9C63-54E8E536F532}" srcId="{E7A8AB51-5810-47FA-9F7F-55BD44DEE0DD}" destId="{9E63AA5C-4546-4046-932A-2C45DF946F00}" srcOrd="0" destOrd="0" parTransId="{E2BBC49D-9D8C-40C0-8623-8E547A9C4F32}" sibTransId="{E8208C06-0B8B-470A-BCF2-2A336C23193A}"/>
    <dgm:cxn modelId="{B0C6D1BA-F064-46A3-B73E-5447A5F8856A}" srcId="{9E63AA5C-4546-4046-932A-2C45DF946F00}" destId="{C44EBDBF-624F-4986-8515-C86A90A31CDE}" srcOrd="0" destOrd="0" parTransId="{E1153D46-294A-4241-8D79-38AACE93F010}" sibTransId="{D340CD5F-C56F-4A55-83E9-9055124F24EC}"/>
    <dgm:cxn modelId="{854EC6C2-CC6F-49AB-BD0A-7A67C00E43DA}" type="presOf" srcId="{8AA64301-AB88-4A86-AB0F-E2B65681A116}" destId="{EA831234-8D8D-4C3C-AF15-343A6C402D3D}" srcOrd="0" destOrd="0" presId="urn:microsoft.com/office/officeart/2005/8/layout/default"/>
    <dgm:cxn modelId="{5686D5CB-2B4A-4B70-ADF3-778D48909881}" type="presOf" srcId="{E7A8AB51-5810-47FA-9F7F-55BD44DEE0DD}" destId="{DDC79336-64A2-4199-B73B-94093C3907C1}" srcOrd="0" destOrd="0" presId="urn:microsoft.com/office/officeart/2005/8/layout/default"/>
    <dgm:cxn modelId="{B6FE9BF5-E78E-466F-A464-1F328CA50875}" type="presOf" srcId="{DF0AE1AD-BD06-4601-946C-AE7A3D1F3CFA}" destId="{1E8C7447-EBB4-4B2F-B4A8-6D9A8C0652FE}" srcOrd="0" destOrd="0" presId="urn:microsoft.com/office/officeart/2005/8/layout/default"/>
    <dgm:cxn modelId="{D967AACE-5A62-4E53-8267-06579B263717}" type="presParOf" srcId="{DDC79336-64A2-4199-B73B-94093C3907C1}" destId="{D11256A4-DFB1-44EC-A20C-0A4F7BBD855A}" srcOrd="0" destOrd="0" presId="urn:microsoft.com/office/officeart/2005/8/layout/default"/>
    <dgm:cxn modelId="{E60DBC1A-A4FF-4C5A-94A8-B42FE121238E}" type="presParOf" srcId="{DDC79336-64A2-4199-B73B-94093C3907C1}" destId="{34C8B05E-846D-4D40-88E2-5CBD5CE84C88}" srcOrd="1" destOrd="0" presId="urn:microsoft.com/office/officeart/2005/8/layout/default"/>
    <dgm:cxn modelId="{87B8A311-BC35-41A6-87A3-45CED1ADFFDC}" type="presParOf" srcId="{DDC79336-64A2-4199-B73B-94093C3907C1}" destId="{1E8C7447-EBB4-4B2F-B4A8-6D9A8C0652FE}" srcOrd="2" destOrd="0" presId="urn:microsoft.com/office/officeart/2005/8/layout/default"/>
    <dgm:cxn modelId="{EB84D686-074C-497C-8ADE-1E10BF43CC46}" type="presParOf" srcId="{DDC79336-64A2-4199-B73B-94093C3907C1}" destId="{F8738CC5-283C-4153-9D15-634F1CF43ED9}" srcOrd="3" destOrd="0" presId="urn:microsoft.com/office/officeart/2005/8/layout/default"/>
    <dgm:cxn modelId="{2D4CAC44-C1D2-4E58-825A-E35C58327685}" type="presParOf" srcId="{DDC79336-64A2-4199-B73B-94093C3907C1}" destId="{EA831234-8D8D-4C3C-AF15-343A6C402D3D}"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C2380E1-A567-4539-9020-523A86A079F6}" type="doc">
      <dgm:prSet loTypeId="urn:diagrams.loki3.com/BracketList" loCatId="list" qsTypeId="urn:microsoft.com/office/officeart/2005/8/quickstyle/simple1" qsCatId="simple" csTypeId="urn:microsoft.com/office/officeart/2005/8/colors/accent3_2" csCatId="accent3" phldr="1"/>
      <dgm:spPr/>
      <dgm:t>
        <a:bodyPr/>
        <a:lstStyle/>
        <a:p>
          <a:endParaRPr lang="en-001"/>
        </a:p>
      </dgm:t>
    </dgm:pt>
    <dgm:pt modelId="{98E36917-2915-4F37-8FC7-EA80A792FC7E}">
      <dgm:prSet phldrT="[Text]" custT="1"/>
      <dgm:spPr/>
      <dgm:t>
        <a:bodyPr/>
        <a:lstStyle/>
        <a:p>
          <a:pPr algn="l">
            <a:buFont typeface="Symbol" panose="05050102010706020507" pitchFamily="18" charset="2"/>
            <a:buChar char=""/>
          </a:pPr>
          <a:r>
            <a:rPr lang="en-GB" sz="1200">
              <a:solidFill>
                <a:schemeClr val="bg1"/>
              </a:solidFill>
              <a:effectLst/>
              <a:latin typeface="HelveticaNeueLT Pro 55 Roman (Body)"/>
              <a:ea typeface="Calibri" panose="020F0502020204030204" pitchFamily="34" charset="0"/>
              <a:cs typeface="Calibri" panose="020F0502020204030204" pitchFamily="34" charset="0"/>
            </a:rPr>
            <a:t>Overall outcomes for the project are:</a:t>
          </a:r>
          <a:endParaRPr lang="en-001" sz="1200" dirty="0">
            <a:solidFill>
              <a:schemeClr val="bg1"/>
            </a:solidFill>
            <a:latin typeface="HelveticaNeueLT Pro 55 Roman (Body)"/>
          </a:endParaRPr>
        </a:p>
      </dgm:t>
    </dgm:pt>
    <dgm:pt modelId="{87CB645A-3ADC-4DE9-8988-27A6C8319584}" type="parTrans" cxnId="{468438A3-F214-49AA-903F-AB40332A2D33}">
      <dgm:prSet/>
      <dgm:spPr/>
      <dgm:t>
        <a:bodyPr/>
        <a:lstStyle/>
        <a:p>
          <a:endParaRPr lang="en-001"/>
        </a:p>
      </dgm:t>
    </dgm:pt>
    <dgm:pt modelId="{CA2F8617-34C8-4F57-B637-604044A23C22}" type="sibTrans" cxnId="{468438A3-F214-49AA-903F-AB40332A2D33}">
      <dgm:prSet/>
      <dgm:spPr/>
      <dgm:t>
        <a:bodyPr/>
        <a:lstStyle/>
        <a:p>
          <a:endParaRPr lang="en-001"/>
        </a:p>
      </dgm:t>
    </dgm:pt>
    <dgm:pt modelId="{778E56A9-05B8-44AD-A513-B5943D72E953}">
      <dgm:prSet custT="1"/>
      <dgm:spPr/>
      <dgm:t>
        <a:bodyPr/>
        <a:lstStyle/>
        <a:p>
          <a:r>
            <a:rPr lang="en-GB" sz="1200" dirty="0">
              <a:effectLst/>
              <a:latin typeface="HelveticaNeueLT Pro 55 Roman (Body)"/>
              <a:ea typeface="Calibri" panose="020F0502020204030204" pitchFamily="34" charset="0"/>
              <a:cs typeface="Calibri" panose="020F0502020204030204" pitchFamily="34" charset="0"/>
            </a:rPr>
            <a:t>Outcome 1: Awardees scale-up innovative, skills-driven employment and job quality enhancement initiatives that improve workforce capabilities and promote inclusion.</a:t>
          </a:r>
          <a:endParaRPr lang="en-GB" sz="1200" dirty="0">
            <a:latin typeface="HelveticaNeueLT Pro 55 Roman (Body)"/>
            <a:ea typeface="Calibri" panose="020F0502020204030204" pitchFamily="34" charset="0"/>
            <a:cs typeface="Times New Roman" panose="02020603050405020304" pitchFamily="18" charset="0"/>
          </a:endParaRPr>
        </a:p>
      </dgm:t>
    </dgm:pt>
    <dgm:pt modelId="{9AB5B57E-9AF4-481B-80B2-D8385F92FD63}" type="parTrans" cxnId="{1D5AB716-94E9-414D-945C-5B58A2F51747}">
      <dgm:prSet/>
      <dgm:spPr/>
      <dgm:t>
        <a:bodyPr/>
        <a:lstStyle/>
        <a:p>
          <a:endParaRPr lang="en-001"/>
        </a:p>
      </dgm:t>
    </dgm:pt>
    <dgm:pt modelId="{A74F42DA-AC16-4FF6-9616-361340B39000}" type="sibTrans" cxnId="{1D5AB716-94E9-414D-945C-5B58A2F51747}">
      <dgm:prSet/>
      <dgm:spPr/>
      <dgm:t>
        <a:bodyPr/>
        <a:lstStyle/>
        <a:p>
          <a:endParaRPr lang="en-001"/>
        </a:p>
      </dgm:t>
    </dgm:pt>
    <dgm:pt modelId="{0109406B-B1B3-4703-B0B8-2094378AA220}">
      <dgm:prSet custT="1"/>
      <dgm:spPr/>
      <dgm:t>
        <a:bodyPr/>
        <a:lstStyle/>
        <a:p>
          <a:r>
            <a:rPr lang="en-GB" sz="1200" dirty="0">
              <a:effectLst/>
              <a:latin typeface="HelveticaNeueLT Pro 55 Roman (Body)"/>
              <a:ea typeface="Calibri" panose="020F0502020204030204" pitchFamily="34" charset="0"/>
              <a:cs typeface="Calibri" panose="020F0502020204030204" pitchFamily="34" charset="0"/>
            </a:rPr>
            <a:t>Outcome 2: Employees and job seekers, including from marginalized groups, gain access to enhanced skill-building opportunities, leading to improved employability, better wages, and improved career prospects.</a:t>
          </a:r>
          <a:endParaRPr lang="en-001" sz="1200" dirty="0">
            <a:effectLst/>
            <a:latin typeface="HelveticaNeueLT Pro 55 Roman (Body)"/>
            <a:ea typeface="Calibri" panose="020F0502020204030204" pitchFamily="34" charset="0"/>
            <a:cs typeface="Times New Roman" panose="02020603050405020304" pitchFamily="18" charset="0"/>
          </a:endParaRPr>
        </a:p>
      </dgm:t>
    </dgm:pt>
    <dgm:pt modelId="{27A73C5A-36AD-40F2-9C2C-1697819E02F4}" type="parTrans" cxnId="{43BE19CF-214B-4E70-A0B9-CBE27DC3DCE7}">
      <dgm:prSet/>
      <dgm:spPr/>
      <dgm:t>
        <a:bodyPr/>
        <a:lstStyle/>
        <a:p>
          <a:endParaRPr lang="en-001"/>
        </a:p>
      </dgm:t>
    </dgm:pt>
    <dgm:pt modelId="{E1F458FD-DE44-495E-85A1-BE08269E71D6}" type="sibTrans" cxnId="{43BE19CF-214B-4E70-A0B9-CBE27DC3DCE7}">
      <dgm:prSet/>
      <dgm:spPr/>
      <dgm:t>
        <a:bodyPr/>
        <a:lstStyle/>
        <a:p>
          <a:endParaRPr lang="en-001"/>
        </a:p>
      </dgm:t>
    </dgm:pt>
    <dgm:pt modelId="{683F95E5-71F1-48F5-9BF5-B7E3DBBC5812}">
      <dgm:prSet custT="1"/>
      <dgm:spPr/>
      <dgm:t>
        <a:bodyPr/>
        <a:lstStyle/>
        <a:p>
          <a:pPr algn="l"/>
          <a:r>
            <a:rPr lang="en-GB" sz="1200">
              <a:solidFill>
                <a:schemeClr val="bg1"/>
              </a:solidFill>
              <a:effectLst/>
              <a:latin typeface="HelveticaNeueLT Pro 55 Roman (Body)"/>
              <a:ea typeface="Calibri" panose="020F0502020204030204" pitchFamily="34" charset="0"/>
              <a:cs typeface="Calibri" panose="020F0502020204030204" pitchFamily="34" charset="0"/>
            </a:rPr>
            <a:t>Score higher if: </a:t>
          </a:r>
          <a:endParaRPr lang="en-GB" sz="1200" dirty="0">
            <a:solidFill>
              <a:schemeClr val="bg1"/>
            </a:solidFill>
            <a:latin typeface="HelveticaNeueLT Pro 55 Roman (Body)"/>
            <a:ea typeface="Calibri" panose="020F0502020204030204" pitchFamily="34" charset="0"/>
            <a:cs typeface="Times New Roman" panose="02020603050405020304" pitchFamily="18" charset="0"/>
          </a:endParaRPr>
        </a:p>
      </dgm:t>
    </dgm:pt>
    <dgm:pt modelId="{D2AF07BC-191A-49B0-A19F-AF6823FFB7EA}" type="parTrans" cxnId="{55BC3A32-84D5-402D-B50F-B4318F0D8952}">
      <dgm:prSet/>
      <dgm:spPr/>
      <dgm:t>
        <a:bodyPr/>
        <a:lstStyle/>
        <a:p>
          <a:endParaRPr lang="en-001"/>
        </a:p>
      </dgm:t>
    </dgm:pt>
    <dgm:pt modelId="{481B19E5-FED0-4806-886C-A12383DFFD11}" type="sibTrans" cxnId="{55BC3A32-84D5-402D-B50F-B4318F0D8952}">
      <dgm:prSet/>
      <dgm:spPr/>
      <dgm:t>
        <a:bodyPr/>
        <a:lstStyle/>
        <a:p>
          <a:endParaRPr lang="en-001"/>
        </a:p>
      </dgm:t>
    </dgm:pt>
    <dgm:pt modelId="{E5535BFE-16FD-414B-9380-72AD963DFD77}">
      <dgm:prSet custT="1"/>
      <dgm:spPr/>
      <dgm:t>
        <a:bodyPr/>
        <a:lstStyle/>
        <a:p>
          <a:r>
            <a:rPr lang="en-GB" sz="1200" dirty="0">
              <a:effectLst/>
              <a:latin typeface="HelveticaNeueLT Pro 55 Roman (Body)"/>
              <a:ea typeface="Calibri" panose="020F0502020204030204" pitchFamily="34" charset="0"/>
              <a:cs typeface="Calibri" panose="020F0502020204030204" pitchFamily="34" charset="0"/>
            </a:rPr>
            <a:t>Your project has an EDI focus.</a:t>
          </a:r>
          <a:endParaRPr lang="en-GB" sz="1200" dirty="0">
            <a:latin typeface="HelveticaNeueLT Pro 55 Roman (Body)"/>
            <a:ea typeface="Calibri" panose="020F0502020204030204" pitchFamily="34" charset="0"/>
            <a:cs typeface="Times New Roman" panose="02020603050405020304" pitchFamily="18" charset="0"/>
          </a:endParaRPr>
        </a:p>
      </dgm:t>
    </dgm:pt>
    <dgm:pt modelId="{D752DFFD-EB74-4A71-900F-24AF35944001}" type="parTrans" cxnId="{2E47F95F-1AD2-4B5A-AF55-89DDBE78A1B4}">
      <dgm:prSet/>
      <dgm:spPr/>
      <dgm:t>
        <a:bodyPr/>
        <a:lstStyle/>
        <a:p>
          <a:endParaRPr lang="en-001"/>
        </a:p>
      </dgm:t>
    </dgm:pt>
    <dgm:pt modelId="{C8FECB89-84C3-4995-8CCB-1CFB5F667B6A}" type="sibTrans" cxnId="{2E47F95F-1AD2-4B5A-AF55-89DDBE78A1B4}">
      <dgm:prSet/>
      <dgm:spPr/>
      <dgm:t>
        <a:bodyPr/>
        <a:lstStyle/>
        <a:p>
          <a:endParaRPr lang="en-001"/>
        </a:p>
      </dgm:t>
    </dgm:pt>
    <dgm:pt modelId="{BB58DFFB-DB68-4625-A071-A7BBDF0DA8E8}">
      <dgm:prSet custT="1"/>
      <dgm:spPr/>
      <dgm:t>
        <a:bodyPr/>
        <a:lstStyle/>
        <a:p>
          <a:r>
            <a:rPr lang="en-GB" sz="1200" dirty="0">
              <a:effectLst/>
              <a:latin typeface="HelveticaNeueLT Pro 55 Roman (Body)"/>
              <a:ea typeface="Calibri" panose="020F0502020204030204" pitchFamily="34" charset="0"/>
              <a:cs typeface="Calibri" panose="020F0502020204030204" pitchFamily="34" charset="0"/>
            </a:rPr>
            <a:t>You include an in-house </a:t>
          </a:r>
          <a:r>
            <a:rPr lang="en-GB" sz="1200" dirty="0">
              <a:effectLst/>
              <a:latin typeface="HelveticaNeueLT Pro 55 Roman (Body)"/>
              <a:ea typeface="Calibri" panose="020F0502020204030204" pitchFamily="34" charset="0"/>
              <a:cs typeface="Times New Roman" panose="02020603050405020304" pitchFamily="18" charset="0"/>
            </a:rPr>
            <a:t>contribution towards the overall budget at 15% or more.</a:t>
          </a:r>
          <a:endParaRPr lang="en-001" sz="1200" dirty="0">
            <a:effectLst/>
            <a:latin typeface="HelveticaNeueLT Pro 55 Roman (Body)"/>
            <a:ea typeface="Calibri" panose="020F0502020204030204" pitchFamily="34" charset="0"/>
            <a:cs typeface="Times New Roman" panose="02020603050405020304" pitchFamily="18" charset="0"/>
          </a:endParaRPr>
        </a:p>
      </dgm:t>
    </dgm:pt>
    <dgm:pt modelId="{E99F133D-767E-4C24-9129-30073CB6D8EB}" type="parTrans" cxnId="{0F32DF27-5D59-46B9-9590-0E2B2B0CCB69}">
      <dgm:prSet/>
      <dgm:spPr/>
      <dgm:t>
        <a:bodyPr/>
        <a:lstStyle/>
        <a:p>
          <a:endParaRPr lang="en-001"/>
        </a:p>
      </dgm:t>
    </dgm:pt>
    <dgm:pt modelId="{A23CA92E-E6FC-43E0-BDB6-B387EA09F118}" type="sibTrans" cxnId="{0F32DF27-5D59-46B9-9590-0E2B2B0CCB69}">
      <dgm:prSet/>
      <dgm:spPr/>
      <dgm:t>
        <a:bodyPr/>
        <a:lstStyle/>
        <a:p>
          <a:endParaRPr lang="en-001"/>
        </a:p>
      </dgm:t>
    </dgm:pt>
    <dgm:pt modelId="{34B2349C-D2E5-4526-B802-CB3D2EC31AE9}">
      <dgm:prSet custT="1"/>
      <dgm:spPr/>
      <dgm:t>
        <a:bodyPr/>
        <a:lstStyle/>
        <a:p>
          <a:pPr algn="l"/>
          <a:r>
            <a:rPr lang="en-GB" sz="1200">
              <a:solidFill>
                <a:schemeClr val="bg1"/>
              </a:solidFill>
              <a:effectLst/>
              <a:latin typeface="HelveticaNeueLT Pro 55 Roman (Body)"/>
              <a:ea typeface="Calibri" panose="020F0502020204030204" pitchFamily="34" charset="0"/>
              <a:cs typeface="Times New Roman" panose="02020603050405020304" pitchFamily="18" charset="0"/>
            </a:rPr>
            <a:t>To be eligible for the award process:</a:t>
          </a:r>
          <a:endParaRPr lang="en-001" sz="1200" dirty="0">
            <a:solidFill>
              <a:schemeClr val="bg1"/>
            </a:solidFill>
            <a:effectLst/>
            <a:latin typeface="HelveticaNeueLT Pro 55 Roman (Body)"/>
            <a:ea typeface="Calibri" panose="020F0502020204030204" pitchFamily="34" charset="0"/>
            <a:cs typeface="Times New Roman" panose="02020603050405020304" pitchFamily="18" charset="0"/>
          </a:endParaRPr>
        </a:p>
      </dgm:t>
    </dgm:pt>
    <dgm:pt modelId="{ACFB76AE-47B0-40B8-8FAE-CD1E37FA0F6E}" type="parTrans" cxnId="{5B39CFC3-9374-41BF-A532-0E41E8D4A781}">
      <dgm:prSet/>
      <dgm:spPr/>
      <dgm:t>
        <a:bodyPr/>
        <a:lstStyle/>
        <a:p>
          <a:endParaRPr lang="en-001"/>
        </a:p>
      </dgm:t>
    </dgm:pt>
    <dgm:pt modelId="{030227A2-1B6F-4AF5-BFA0-54D1F7E05BB4}" type="sibTrans" cxnId="{5B39CFC3-9374-41BF-A532-0E41E8D4A781}">
      <dgm:prSet/>
      <dgm:spPr/>
      <dgm:t>
        <a:bodyPr/>
        <a:lstStyle/>
        <a:p>
          <a:endParaRPr lang="en-001"/>
        </a:p>
      </dgm:t>
    </dgm:pt>
    <dgm:pt modelId="{BDF43BD9-A50F-441D-9C52-69A3055A443D}">
      <dgm:prSet custT="1"/>
      <dgm:spPr/>
      <dgm:t>
        <a:bodyPr/>
        <a:lstStyle/>
        <a:p>
          <a:r>
            <a:rPr lang="en-GB" sz="1200" dirty="0">
              <a:effectLst/>
              <a:latin typeface="HelveticaNeueLT Pro 55 Roman (Body)"/>
              <a:ea typeface="Calibri" panose="020F0502020204030204" pitchFamily="34" charset="0"/>
              <a:cs typeface="Times New Roman" panose="02020603050405020304" pitchFamily="18" charset="0"/>
            </a:rPr>
            <a:t>It is mandatory to include a reference letter from your investor (see point 5 under award criteria – Impact Potential). </a:t>
          </a:r>
          <a:endParaRPr lang="en-001" sz="1200" dirty="0">
            <a:effectLst/>
            <a:latin typeface="HelveticaNeueLT Pro 55 Roman (Body)"/>
            <a:ea typeface="Calibri" panose="020F0502020204030204" pitchFamily="34" charset="0"/>
            <a:cs typeface="Times New Roman" panose="02020603050405020304" pitchFamily="18" charset="0"/>
          </a:endParaRPr>
        </a:p>
      </dgm:t>
    </dgm:pt>
    <dgm:pt modelId="{65CA3F41-625C-4053-893B-EFD8CA611051}" type="parTrans" cxnId="{0C07F041-C74A-4D3E-BD66-66677A70DE34}">
      <dgm:prSet/>
      <dgm:spPr/>
      <dgm:t>
        <a:bodyPr/>
        <a:lstStyle/>
        <a:p>
          <a:endParaRPr lang="en-001"/>
        </a:p>
      </dgm:t>
    </dgm:pt>
    <dgm:pt modelId="{0603B5C4-2002-4336-B349-E156215CBAB4}" type="sibTrans" cxnId="{0C07F041-C74A-4D3E-BD66-66677A70DE34}">
      <dgm:prSet/>
      <dgm:spPr/>
      <dgm:t>
        <a:bodyPr/>
        <a:lstStyle/>
        <a:p>
          <a:endParaRPr lang="en-001"/>
        </a:p>
      </dgm:t>
    </dgm:pt>
    <dgm:pt modelId="{A83E1BE8-9B11-4520-A354-97FF456674BF}" type="pres">
      <dgm:prSet presAssocID="{AC2380E1-A567-4539-9020-523A86A079F6}" presName="Name0" presStyleCnt="0">
        <dgm:presLayoutVars>
          <dgm:dir/>
          <dgm:animLvl val="lvl"/>
          <dgm:resizeHandles val="exact"/>
        </dgm:presLayoutVars>
      </dgm:prSet>
      <dgm:spPr/>
    </dgm:pt>
    <dgm:pt modelId="{1A4C8C0A-829C-4280-AEED-AF1E8391CE73}" type="pres">
      <dgm:prSet presAssocID="{98E36917-2915-4F37-8FC7-EA80A792FC7E}" presName="linNode" presStyleCnt="0"/>
      <dgm:spPr/>
    </dgm:pt>
    <dgm:pt modelId="{94677CD7-4016-4ECB-A2A3-65F4BAD6EDD6}" type="pres">
      <dgm:prSet presAssocID="{98E36917-2915-4F37-8FC7-EA80A792FC7E}" presName="parTx" presStyleLbl="revTx" presStyleIdx="0" presStyleCnt="3">
        <dgm:presLayoutVars>
          <dgm:chMax val="1"/>
          <dgm:bulletEnabled val="1"/>
        </dgm:presLayoutVars>
      </dgm:prSet>
      <dgm:spPr/>
    </dgm:pt>
    <dgm:pt modelId="{BD4AF4D3-7433-441B-AD66-F9A6AA37499E}" type="pres">
      <dgm:prSet presAssocID="{98E36917-2915-4F37-8FC7-EA80A792FC7E}" presName="bracket" presStyleLbl="parChTrans1D1" presStyleIdx="0" presStyleCnt="3"/>
      <dgm:spPr/>
    </dgm:pt>
    <dgm:pt modelId="{7E4525E5-33D8-49AC-9F6A-E1F516E89CAB}" type="pres">
      <dgm:prSet presAssocID="{98E36917-2915-4F37-8FC7-EA80A792FC7E}" presName="spH" presStyleCnt="0"/>
      <dgm:spPr/>
    </dgm:pt>
    <dgm:pt modelId="{FD860CF0-9DFF-4704-A0C3-C68BD000770F}" type="pres">
      <dgm:prSet presAssocID="{98E36917-2915-4F37-8FC7-EA80A792FC7E}" presName="desTx" presStyleLbl="node1" presStyleIdx="0" presStyleCnt="3">
        <dgm:presLayoutVars>
          <dgm:bulletEnabled val="1"/>
        </dgm:presLayoutVars>
      </dgm:prSet>
      <dgm:spPr/>
    </dgm:pt>
    <dgm:pt modelId="{F6A58D7C-AE37-433D-8509-F020050DDDD9}" type="pres">
      <dgm:prSet presAssocID="{CA2F8617-34C8-4F57-B637-604044A23C22}" presName="spV" presStyleCnt="0"/>
      <dgm:spPr/>
    </dgm:pt>
    <dgm:pt modelId="{804D53C8-68CA-4CBE-AEDA-5783860CE952}" type="pres">
      <dgm:prSet presAssocID="{683F95E5-71F1-48F5-9BF5-B7E3DBBC5812}" presName="linNode" presStyleCnt="0"/>
      <dgm:spPr/>
    </dgm:pt>
    <dgm:pt modelId="{831D1EBA-3427-4338-8E26-D22FC0BCDBE2}" type="pres">
      <dgm:prSet presAssocID="{683F95E5-71F1-48F5-9BF5-B7E3DBBC5812}" presName="parTx" presStyleLbl="revTx" presStyleIdx="1" presStyleCnt="3">
        <dgm:presLayoutVars>
          <dgm:chMax val="1"/>
          <dgm:bulletEnabled val="1"/>
        </dgm:presLayoutVars>
      </dgm:prSet>
      <dgm:spPr/>
    </dgm:pt>
    <dgm:pt modelId="{CCEF8D4C-71C9-449F-BA88-BEEBE66994C7}" type="pres">
      <dgm:prSet presAssocID="{683F95E5-71F1-48F5-9BF5-B7E3DBBC5812}" presName="bracket" presStyleLbl="parChTrans1D1" presStyleIdx="1" presStyleCnt="3"/>
      <dgm:spPr/>
    </dgm:pt>
    <dgm:pt modelId="{78ADB015-C700-40E5-BE82-D7C21AC21ADB}" type="pres">
      <dgm:prSet presAssocID="{683F95E5-71F1-48F5-9BF5-B7E3DBBC5812}" presName="spH" presStyleCnt="0"/>
      <dgm:spPr/>
    </dgm:pt>
    <dgm:pt modelId="{211052E2-02ED-46AB-A6A5-78348B9AD42D}" type="pres">
      <dgm:prSet presAssocID="{683F95E5-71F1-48F5-9BF5-B7E3DBBC5812}" presName="desTx" presStyleLbl="node1" presStyleIdx="1" presStyleCnt="3">
        <dgm:presLayoutVars>
          <dgm:bulletEnabled val="1"/>
        </dgm:presLayoutVars>
      </dgm:prSet>
      <dgm:spPr/>
    </dgm:pt>
    <dgm:pt modelId="{F948A225-A3DF-4458-A574-63D533BEC9AB}" type="pres">
      <dgm:prSet presAssocID="{481B19E5-FED0-4806-886C-A12383DFFD11}" presName="spV" presStyleCnt="0"/>
      <dgm:spPr/>
    </dgm:pt>
    <dgm:pt modelId="{005E85A8-37B8-40ED-AE8F-C9978595B2D8}" type="pres">
      <dgm:prSet presAssocID="{34B2349C-D2E5-4526-B802-CB3D2EC31AE9}" presName="linNode" presStyleCnt="0"/>
      <dgm:spPr/>
    </dgm:pt>
    <dgm:pt modelId="{923C40FA-A197-464B-AA79-E1E130DD931C}" type="pres">
      <dgm:prSet presAssocID="{34B2349C-D2E5-4526-B802-CB3D2EC31AE9}" presName="parTx" presStyleLbl="revTx" presStyleIdx="2" presStyleCnt="3">
        <dgm:presLayoutVars>
          <dgm:chMax val="1"/>
          <dgm:bulletEnabled val="1"/>
        </dgm:presLayoutVars>
      </dgm:prSet>
      <dgm:spPr/>
    </dgm:pt>
    <dgm:pt modelId="{05DE4036-9F8F-4F4E-B226-F37D383169B8}" type="pres">
      <dgm:prSet presAssocID="{34B2349C-D2E5-4526-B802-CB3D2EC31AE9}" presName="bracket" presStyleLbl="parChTrans1D1" presStyleIdx="2" presStyleCnt="3"/>
      <dgm:spPr/>
    </dgm:pt>
    <dgm:pt modelId="{62DDF67F-D3D5-47F6-BC16-70D27BE01846}" type="pres">
      <dgm:prSet presAssocID="{34B2349C-D2E5-4526-B802-CB3D2EC31AE9}" presName="spH" presStyleCnt="0"/>
      <dgm:spPr/>
    </dgm:pt>
    <dgm:pt modelId="{2A746931-D884-42DA-B399-E110A869CA15}" type="pres">
      <dgm:prSet presAssocID="{34B2349C-D2E5-4526-B802-CB3D2EC31AE9}" presName="desTx" presStyleLbl="node1" presStyleIdx="2" presStyleCnt="3">
        <dgm:presLayoutVars>
          <dgm:bulletEnabled val="1"/>
        </dgm:presLayoutVars>
      </dgm:prSet>
      <dgm:spPr/>
    </dgm:pt>
  </dgm:ptLst>
  <dgm:cxnLst>
    <dgm:cxn modelId="{46130A07-F6EF-461F-B8DD-31F4354D9AB8}" type="presOf" srcId="{34B2349C-D2E5-4526-B802-CB3D2EC31AE9}" destId="{923C40FA-A197-464B-AA79-E1E130DD931C}" srcOrd="0" destOrd="0" presId="urn:diagrams.loki3.com/BracketList"/>
    <dgm:cxn modelId="{1D5AB716-94E9-414D-945C-5B58A2F51747}" srcId="{98E36917-2915-4F37-8FC7-EA80A792FC7E}" destId="{778E56A9-05B8-44AD-A513-B5943D72E953}" srcOrd="0" destOrd="0" parTransId="{9AB5B57E-9AF4-481B-80B2-D8385F92FD63}" sibTransId="{A74F42DA-AC16-4FF6-9616-361340B39000}"/>
    <dgm:cxn modelId="{5CBC0B1A-A419-44FC-8CC9-DBD9D811EF99}" type="presOf" srcId="{BB58DFFB-DB68-4625-A071-A7BBDF0DA8E8}" destId="{211052E2-02ED-46AB-A6A5-78348B9AD42D}" srcOrd="0" destOrd="1" presId="urn:diagrams.loki3.com/BracketList"/>
    <dgm:cxn modelId="{0F32DF27-5D59-46B9-9590-0E2B2B0CCB69}" srcId="{683F95E5-71F1-48F5-9BF5-B7E3DBBC5812}" destId="{BB58DFFB-DB68-4625-A071-A7BBDF0DA8E8}" srcOrd="1" destOrd="0" parTransId="{E99F133D-767E-4C24-9129-30073CB6D8EB}" sibTransId="{A23CA92E-E6FC-43E0-BDB6-B387EA09F118}"/>
    <dgm:cxn modelId="{846B0C2A-8F4C-4DEB-8DBF-4865603D6AEA}" type="presOf" srcId="{778E56A9-05B8-44AD-A513-B5943D72E953}" destId="{FD860CF0-9DFF-4704-A0C3-C68BD000770F}" srcOrd="0" destOrd="0" presId="urn:diagrams.loki3.com/BracketList"/>
    <dgm:cxn modelId="{55BC3A32-84D5-402D-B50F-B4318F0D8952}" srcId="{AC2380E1-A567-4539-9020-523A86A079F6}" destId="{683F95E5-71F1-48F5-9BF5-B7E3DBBC5812}" srcOrd="1" destOrd="0" parTransId="{D2AF07BC-191A-49B0-A19F-AF6823FFB7EA}" sibTransId="{481B19E5-FED0-4806-886C-A12383DFFD11}"/>
    <dgm:cxn modelId="{45AEC233-C531-4EC6-8D43-52A2E3DC6462}" type="presOf" srcId="{0109406B-B1B3-4703-B0B8-2094378AA220}" destId="{FD860CF0-9DFF-4704-A0C3-C68BD000770F}" srcOrd="0" destOrd="1" presId="urn:diagrams.loki3.com/BracketList"/>
    <dgm:cxn modelId="{2E47F95F-1AD2-4B5A-AF55-89DDBE78A1B4}" srcId="{683F95E5-71F1-48F5-9BF5-B7E3DBBC5812}" destId="{E5535BFE-16FD-414B-9380-72AD963DFD77}" srcOrd="0" destOrd="0" parTransId="{D752DFFD-EB74-4A71-900F-24AF35944001}" sibTransId="{C8FECB89-84C3-4995-8CCB-1CFB5F667B6A}"/>
    <dgm:cxn modelId="{0C07F041-C74A-4D3E-BD66-66677A70DE34}" srcId="{34B2349C-D2E5-4526-B802-CB3D2EC31AE9}" destId="{BDF43BD9-A50F-441D-9C52-69A3055A443D}" srcOrd="0" destOrd="0" parTransId="{65CA3F41-625C-4053-893B-EFD8CA611051}" sibTransId="{0603B5C4-2002-4336-B349-E156215CBAB4}"/>
    <dgm:cxn modelId="{8D170343-7C6F-437C-B5BB-B5DA153360E1}" type="presOf" srcId="{E5535BFE-16FD-414B-9380-72AD963DFD77}" destId="{211052E2-02ED-46AB-A6A5-78348B9AD42D}" srcOrd="0" destOrd="0" presId="urn:diagrams.loki3.com/BracketList"/>
    <dgm:cxn modelId="{517B7371-DCCE-4028-A03E-F3303C3EAB96}" type="presOf" srcId="{683F95E5-71F1-48F5-9BF5-B7E3DBBC5812}" destId="{831D1EBA-3427-4338-8E26-D22FC0BCDBE2}" srcOrd="0" destOrd="0" presId="urn:diagrams.loki3.com/BracketList"/>
    <dgm:cxn modelId="{9D16BD97-2961-4DC2-B879-586557E33361}" type="presOf" srcId="{BDF43BD9-A50F-441D-9C52-69A3055A443D}" destId="{2A746931-D884-42DA-B399-E110A869CA15}" srcOrd="0" destOrd="0" presId="urn:diagrams.loki3.com/BracketList"/>
    <dgm:cxn modelId="{468438A3-F214-49AA-903F-AB40332A2D33}" srcId="{AC2380E1-A567-4539-9020-523A86A079F6}" destId="{98E36917-2915-4F37-8FC7-EA80A792FC7E}" srcOrd="0" destOrd="0" parTransId="{87CB645A-3ADC-4DE9-8988-27A6C8319584}" sibTransId="{CA2F8617-34C8-4F57-B637-604044A23C22}"/>
    <dgm:cxn modelId="{44F972A7-1D95-4842-89F6-EA7826D41B31}" type="presOf" srcId="{98E36917-2915-4F37-8FC7-EA80A792FC7E}" destId="{94677CD7-4016-4ECB-A2A3-65F4BAD6EDD6}" srcOrd="0" destOrd="0" presId="urn:diagrams.loki3.com/BracketList"/>
    <dgm:cxn modelId="{5B39CFC3-9374-41BF-A532-0E41E8D4A781}" srcId="{AC2380E1-A567-4539-9020-523A86A079F6}" destId="{34B2349C-D2E5-4526-B802-CB3D2EC31AE9}" srcOrd="2" destOrd="0" parTransId="{ACFB76AE-47B0-40B8-8FAE-CD1E37FA0F6E}" sibTransId="{030227A2-1B6F-4AF5-BFA0-54D1F7E05BB4}"/>
    <dgm:cxn modelId="{B3EEBACD-68E1-414D-8EE7-B0EAA9464DAF}" type="presOf" srcId="{AC2380E1-A567-4539-9020-523A86A079F6}" destId="{A83E1BE8-9B11-4520-A354-97FF456674BF}" srcOrd="0" destOrd="0" presId="urn:diagrams.loki3.com/BracketList"/>
    <dgm:cxn modelId="{43BE19CF-214B-4E70-A0B9-CBE27DC3DCE7}" srcId="{98E36917-2915-4F37-8FC7-EA80A792FC7E}" destId="{0109406B-B1B3-4703-B0B8-2094378AA220}" srcOrd="1" destOrd="0" parTransId="{27A73C5A-36AD-40F2-9C2C-1697819E02F4}" sibTransId="{E1F458FD-DE44-495E-85A1-BE08269E71D6}"/>
    <dgm:cxn modelId="{F8F5035B-DF7A-4154-B2A3-DA2E70ACB72B}" type="presParOf" srcId="{A83E1BE8-9B11-4520-A354-97FF456674BF}" destId="{1A4C8C0A-829C-4280-AEED-AF1E8391CE73}" srcOrd="0" destOrd="0" presId="urn:diagrams.loki3.com/BracketList"/>
    <dgm:cxn modelId="{5246CDBE-2E39-484E-A5EC-C1CC69CD79A2}" type="presParOf" srcId="{1A4C8C0A-829C-4280-AEED-AF1E8391CE73}" destId="{94677CD7-4016-4ECB-A2A3-65F4BAD6EDD6}" srcOrd="0" destOrd="0" presId="urn:diagrams.loki3.com/BracketList"/>
    <dgm:cxn modelId="{CC33F364-5513-42B7-8770-945A3236E177}" type="presParOf" srcId="{1A4C8C0A-829C-4280-AEED-AF1E8391CE73}" destId="{BD4AF4D3-7433-441B-AD66-F9A6AA37499E}" srcOrd="1" destOrd="0" presId="urn:diagrams.loki3.com/BracketList"/>
    <dgm:cxn modelId="{A032FF29-A53A-41C3-907E-0159C11FC1AD}" type="presParOf" srcId="{1A4C8C0A-829C-4280-AEED-AF1E8391CE73}" destId="{7E4525E5-33D8-49AC-9F6A-E1F516E89CAB}" srcOrd="2" destOrd="0" presId="urn:diagrams.loki3.com/BracketList"/>
    <dgm:cxn modelId="{3B9D73F7-8E0A-472D-821B-66534AFC3E84}" type="presParOf" srcId="{1A4C8C0A-829C-4280-AEED-AF1E8391CE73}" destId="{FD860CF0-9DFF-4704-A0C3-C68BD000770F}" srcOrd="3" destOrd="0" presId="urn:diagrams.loki3.com/BracketList"/>
    <dgm:cxn modelId="{58EEE24C-782B-47FD-99E0-77DE6CDF936D}" type="presParOf" srcId="{A83E1BE8-9B11-4520-A354-97FF456674BF}" destId="{F6A58D7C-AE37-433D-8509-F020050DDDD9}" srcOrd="1" destOrd="0" presId="urn:diagrams.loki3.com/BracketList"/>
    <dgm:cxn modelId="{3054AF84-EBFF-42D6-A5C5-AF84BAABFB0A}" type="presParOf" srcId="{A83E1BE8-9B11-4520-A354-97FF456674BF}" destId="{804D53C8-68CA-4CBE-AEDA-5783860CE952}" srcOrd="2" destOrd="0" presId="urn:diagrams.loki3.com/BracketList"/>
    <dgm:cxn modelId="{F985C0D8-2F80-4ADE-BF80-5C0FE87334D3}" type="presParOf" srcId="{804D53C8-68CA-4CBE-AEDA-5783860CE952}" destId="{831D1EBA-3427-4338-8E26-D22FC0BCDBE2}" srcOrd="0" destOrd="0" presId="urn:diagrams.loki3.com/BracketList"/>
    <dgm:cxn modelId="{C4EE6A4D-66E8-47D3-A1A3-8954E27DB01A}" type="presParOf" srcId="{804D53C8-68CA-4CBE-AEDA-5783860CE952}" destId="{CCEF8D4C-71C9-449F-BA88-BEEBE66994C7}" srcOrd="1" destOrd="0" presId="urn:diagrams.loki3.com/BracketList"/>
    <dgm:cxn modelId="{9B142722-28C1-416B-8778-34E93BDD31EB}" type="presParOf" srcId="{804D53C8-68CA-4CBE-AEDA-5783860CE952}" destId="{78ADB015-C700-40E5-BE82-D7C21AC21ADB}" srcOrd="2" destOrd="0" presId="urn:diagrams.loki3.com/BracketList"/>
    <dgm:cxn modelId="{7F681F66-1E3E-4ED3-B2C7-7DC3D7785A84}" type="presParOf" srcId="{804D53C8-68CA-4CBE-AEDA-5783860CE952}" destId="{211052E2-02ED-46AB-A6A5-78348B9AD42D}" srcOrd="3" destOrd="0" presId="urn:diagrams.loki3.com/BracketList"/>
    <dgm:cxn modelId="{D48A59FD-0BD5-4BFC-A4F1-921706F12743}" type="presParOf" srcId="{A83E1BE8-9B11-4520-A354-97FF456674BF}" destId="{F948A225-A3DF-4458-A574-63D533BEC9AB}" srcOrd="3" destOrd="0" presId="urn:diagrams.loki3.com/BracketList"/>
    <dgm:cxn modelId="{FC18F167-8D37-46FF-A0D0-E037467ADA7A}" type="presParOf" srcId="{A83E1BE8-9B11-4520-A354-97FF456674BF}" destId="{005E85A8-37B8-40ED-AE8F-C9978595B2D8}" srcOrd="4" destOrd="0" presId="urn:diagrams.loki3.com/BracketList"/>
    <dgm:cxn modelId="{9AB6FF49-1157-4F50-9DFC-4707181A62EA}" type="presParOf" srcId="{005E85A8-37B8-40ED-AE8F-C9978595B2D8}" destId="{923C40FA-A197-464B-AA79-E1E130DD931C}" srcOrd="0" destOrd="0" presId="urn:diagrams.loki3.com/BracketList"/>
    <dgm:cxn modelId="{61ADF6E6-EE37-4192-9E58-68086589F49B}" type="presParOf" srcId="{005E85A8-37B8-40ED-AE8F-C9978595B2D8}" destId="{05DE4036-9F8F-4F4E-B226-F37D383169B8}" srcOrd="1" destOrd="0" presId="urn:diagrams.loki3.com/BracketList"/>
    <dgm:cxn modelId="{E07EDC43-8008-4304-85BA-EB9BB1E2A076}" type="presParOf" srcId="{005E85A8-37B8-40ED-AE8F-C9978595B2D8}" destId="{62DDF67F-D3D5-47F6-BC16-70D27BE01846}" srcOrd="2" destOrd="0" presId="urn:diagrams.loki3.com/BracketList"/>
    <dgm:cxn modelId="{185A07D2-7CF3-499A-9977-91394E1B056D}" type="presParOf" srcId="{005E85A8-37B8-40ED-AE8F-C9978595B2D8}" destId="{2A746931-D884-42DA-B399-E110A869CA15}" srcOrd="3" destOrd="0" presId="urn:diagrams.loki3.com/Bracket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A26F149-D420-4FB8-9E92-EBC7DC97275C}" type="doc">
      <dgm:prSet loTypeId="urn:microsoft.com/office/officeart/2005/8/layout/default" loCatId="list" qsTypeId="urn:microsoft.com/office/officeart/2005/8/quickstyle/simple5" qsCatId="simple" csTypeId="urn:microsoft.com/office/officeart/2005/8/colors/accent3_2" csCatId="accent3" phldr="1"/>
      <dgm:spPr/>
      <dgm:t>
        <a:bodyPr/>
        <a:lstStyle/>
        <a:p>
          <a:endParaRPr lang="en-001"/>
        </a:p>
      </dgm:t>
    </dgm:pt>
    <dgm:pt modelId="{42AFCCE6-AAB0-4C9A-ACDC-817FAD744A43}">
      <dgm:prSet custT="1"/>
      <dgm:spPr/>
      <dgm:t>
        <a:bodyPr/>
        <a:lstStyle/>
        <a:p>
          <a:pPr algn="ctr">
            <a:buNone/>
          </a:pPr>
          <a:r>
            <a:rPr lang="en-GB" sz="1200" b="1" dirty="0"/>
            <a:t>Impact Potential</a:t>
          </a:r>
        </a:p>
      </dgm:t>
    </dgm:pt>
    <dgm:pt modelId="{A68ACBFB-E3A6-4306-82CA-C41F6D299B4B}" type="parTrans" cxnId="{EBCBBCDD-44AC-4BCC-8857-7423B03C33FA}">
      <dgm:prSet/>
      <dgm:spPr/>
      <dgm:t>
        <a:bodyPr/>
        <a:lstStyle/>
        <a:p>
          <a:endParaRPr lang="en-001"/>
        </a:p>
      </dgm:t>
    </dgm:pt>
    <dgm:pt modelId="{44813297-274C-4784-9D7D-2A8AF1953AEA}" type="sibTrans" cxnId="{EBCBBCDD-44AC-4BCC-8857-7423B03C33FA}">
      <dgm:prSet/>
      <dgm:spPr/>
      <dgm:t>
        <a:bodyPr/>
        <a:lstStyle/>
        <a:p>
          <a:endParaRPr lang="en-001"/>
        </a:p>
      </dgm:t>
    </dgm:pt>
    <dgm:pt modelId="{ED31ABF2-D8A6-4CB9-9B80-8AD7A9A14ED4}">
      <dgm:prSet custT="1"/>
      <dgm:spPr/>
      <dgm:t>
        <a:bodyPr/>
        <a:lstStyle/>
        <a:p>
          <a:pPr algn="l">
            <a:buFont typeface="Arial" panose="020B0604020202020204" pitchFamily="34" charset="0"/>
            <a:buChar char="•"/>
          </a:pPr>
          <a:r>
            <a:rPr lang="en-GB" sz="1200" dirty="0"/>
            <a:t>Clear goals with measurable improvements in skills, employability, and job quality.</a:t>
          </a:r>
        </a:p>
      </dgm:t>
    </dgm:pt>
    <dgm:pt modelId="{6F9190CB-A80C-4F87-9B81-29FEB83C441A}" type="parTrans" cxnId="{3D67FB89-B362-4FE0-96FC-9D81CBD91FEC}">
      <dgm:prSet/>
      <dgm:spPr/>
      <dgm:t>
        <a:bodyPr/>
        <a:lstStyle/>
        <a:p>
          <a:endParaRPr lang="en-001"/>
        </a:p>
      </dgm:t>
    </dgm:pt>
    <dgm:pt modelId="{8BA37896-5250-4A30-B9C2-23EF7BC02021}" type="sibTrans" cxnId="{3D67FB89-B362-4FE0-96FC-9D81CBD91FEC}">
      <dgm:prSet/>
      <dgm:spPr/>
      <dgm:t>
        <a:bodyPr/>
        <a:lstStyle/>
        <a:p>
          <a:endParaRPr lang="en-001"/>
        </a:p>
      </dgm:t>
    </dgm:pt>
    <dgm:pt modelId="{B1551571-F96D-47B3-B9DD-CA7433481565}">
      <dgm:prSet custT="1"/>
      <dgm:spPr/>
      <dgm:t>
        <a:bodyPr/>
        <a:lstStyle/>
        <a:p>
          <a:pPr algn="l">
            <a:buFont typeface="Arial" panose="020B0604020202020204" pitchFamily="34" charset="0"/>
            <a:buChar char="•"/>
          </a:pPr>
          <a:r>
            <a:rPr lang="en-GB" sz="1200" dirty="0"/>
            <a:t>Targets diverse groups; inclusion of women and marginalized groups scores extra points.</a:t>
          </a:r>
        </a:p>
      </dgm:t>
    </dgm:pt>
    <dgm:pt modelId="{5F70DEEC-AF65-42D0-9F46-99EEE9193FC9}" type="parTrans" cxnId="{7ADCE886-A4F0-45BE-AF60-28A859C2B552}">
      <dgm:prSet/>
      <dgm:spPr/>
      <dgm:t>
        <a:bodyPr/>
        <a:lstStyle/>
        <a:p>
          <a:endParaRPr lang="en-001"/>
        </a:p>
      </dgm:t>
    </dgm:pt>
    <dgm:pt modelId="{EB9E6342-6A0C-4AB0-B300-B164195F4323}" type="sibTrans" cxnId="{7ADCE886-A4F0-45BE-AF60-28A859C2B552}">
      <dgm:prSet/>
      <dgm:spPr/>
      <dgm:t>
        <a:bodyPr/>
        <a:lstStyle/>
        <a:p>
          <a:endParaRPr lang="en-001"/>
        </a:p>
      </dgm:t>
    </dgm:pt>
    <dgm:pt modelId="{5C9B225A-AD3D-4C10-B2B3-860315237DF3}">
      <dgm:prSet custT="1"/>
      <dgm:spPr/>
      <dgm:t>
        <a:bodyPr/>
        <a:lstStyle/>
        <a:p>
          <a:pPr algn="l">
            <a:buFont typeface="Arial" panose="020B0604020202020204" pitchFamily="34" charset="0"/>
            <a:buChar char="•"/>
          </a:pPr>
          <a:r>
            <a:rPr lang="en-GB" sz="1200" dirty="0"/>
            <a:t>Measurable results: increased skills, promotions, wages, or job satisfaction.</a:t>
          </a:r>
        </a:p>
      </dgm:t>
    </dgm:pt>
    <dgm:pt modelId="{03F89A05-E48B-42E9-85E3-0FEBB501C2B8}" type="parTrans" cxnId="{8D12534D-F1CE-468A-98DD-BCA7C3B15358}">
      <dgm:prSet/>
      <dgm:spPr/>
      <dgm:t>
        <a:bodyPr/>
        <a:lstStyle/>
        <a:p>
          <a:endParaRPr lang="en-001"/>
        </a:p>
      </dgm:t>
    </dgm:pt>
    <dgm:pt modelId="{41B12982-1F6D-4DB1-B15D-0DF14BFACBCD}" type="sibTrans" cxnId="{8D12534D-F1CE-468A-98DD-BCA7C3B15358}">
      <dgm:prSet/>
      <dgm:spPr/>
      <dgm:t>
        <a:bodyPr/>
        <a:lstStyle/>
        <a:p>
          <a:endParaRPr lang="en-001"/>
        </a:p>
      </dgm:t>
    </dgm:pt>
    <dgm:pt modelId="{7CF45EFB-B22F-421B-935E-5D85243F9C60}">
      <dgm:prSet custT="1"/>
      <dgm:spPr/>
      <dgm:t>
        <a:bodyPr/>
        <a:lstStyle/>
        <a:p>
          <a:pPr algn="l">
            <a:buFont typeface="Arial" panose="020B0604020202020204" pitchFamily="34" charset="0"/>
            <a:buChar char="•"/>
          </a:pPr>
          <a:r>
            <a:rPr lang="en-GB" sz="1200" dirty="0"/>
            <a:t>Creates impact at individual, team, and organizational levels, aligned with inclusivity/sustainability.</a:t>
          </a:r>
        </a:p>
      </dgm:t>
    </dgm:pt>
    <dgm:pt modelId="{122B8EED-2B6D-4A7A-8245-F79651CF2726}" type="parTrans" cxnId="{9C965C7E-0725-425D-AB51-03CE6E0A8FEC}">
      <dgm:prSet/>
      <dgm:spPr/>
      <dgm:t>
        <a:bodyPr/>
        <a:lstStyle/>
        <a:p>
          <a:endParaRPr lang="en-001"/>
        </a:p>
      </dgm:t>
    </dgm:pt>
    <dgm:pt modelId="{ACCA1011-2DFA-4C44-A8CD-2D64A40BC3BC}" type="sibTrans" cxnId="{9C965C7E-0725-425D-AB51-03CE6E0A8FEC}">
      <dgm:prSet/>
      <dgm:spPr/>
      <dgm:t>
        <a:bodyPr/>
        <a:lstStyle/>
        <a:p>
          <a:endParaRPr lang="en-001"/>
        </a:p>
      </dgm:t>
    </dgm:pt>
    <dgm:pt modelId="{982DF294-FB64-493C-869D-3C8ABAF2710E}">
      <dgm:prSet custT="1"/>
      <dgm:spPr/>
      <dgm:t>
        <a:bodyPr/>
        <a:lstStyle/>
        <a:p>
          <a:pPr algn="l">
            <a:buFont typeface="Arial" panose="020B0604020202020204" pitchFamily="34" charset="0"/>
            <a:buChar char="•"/>
          </a:pPr>
          <a:r>
            <a:rPr lang="en-GB" sz="1200" dirty="0"/>
            <a:t>Investor reference check.</a:t>
          </a:r>
        </a:p>
      </dgm:t>
    </dgm:pt>
    <dgm:pt modelId="{B0C5CFBD-A679-4A68-9EB2-BD1573195B15}" type="parTrans" cxnId="{DFBCD346-B30A-4DDA-926F-21E1759D818A}">
      <dgm:prSet/>
      <dgm:spPr/>
      <dgm:t>
        <a:bodyPr/>
        <a:lstStyle/>
        <a:p>
          <a:endParaRPr lang="en-001"/>
        </a:p>
      </dgm:t>
    </dgm:pt>
    <dgm:pt modelId="{B7EE9C4D-B3E0-41F6-B52E-10767AA02439}" type="sibTrans" cxnId="{DFBCD346-B30A-4DDA-926F-21E1759D818A}">
      <dgm:prSet/>
      <dgm:spPr/>
      <dgm:t>
        <a:bodyPr/>
        <a:lstStyle/>
        <a:p>
          <a:endParaRPr lang="en-001"/>
        </a:p>
      </dgm:t>
    </dgm:pt>
    <dgm:pt modelId="{C906250C-25E6-4DB1-BB7D-894DCFA35B26}">
      <dgm:prSet custT="1"/>
      <dgm:spPr/>
      <dgm:t>
        <a:bodyPr/>
        <a:lstStyle/>
        <a:p>
          <a:pPr algn="ctr">
            <a:buNone/>
          </a:pPr>
          <a:r>
            <a:rPr lang="en-GB" sz="1200" b="1" dirty="0"/>
            <a:t>Scalability </a:t>
          </a:r>
        </a:p>
      </dgm:t>
    </dgm:pt>
    <dgm:pt modelId="{E18496CA-52F7-499B-AC37-50A0D9F55A8C}" type="parTrans" cxnId="{68B87E1C-4BBE-4F22-A22B-1DD6809488CF}">
      <dgm:prSet/>
      <dgm:spPr/>
      <dgm:t>
        <a:bodyPr/>
        <a:lstStyle/>
        <a:p>
          <a:endParaRPr lang="en-001"/>
        </a:p>
      </dgm:t>
    </dgm:pt>
    <dgm:pt modelId="{30FD8D41-2C6A-4B91-9981-39B05A551DD4}" type="sibTrans" cxnId="{68B87E1C-4BBE-4F22-A22B-1DD6809488CF}">
      <dgm:prSet/>
      <dgm:spPr/>
      <dgm:t>
        <a:bodyPr/>
        <a:lstStyle/>
        <a:p>
          <a:endParaRPr lang="en-001"/>
        </a:p>
      </dgm:t>
    </dgm:pt>
    <dgm:pt modelId="{C73C44C2-6147-4966-B32E-3C45B3562150}">
      <dgm:prSet custT="1"/>
      <dgm:spPr/>
      <dgm:t>
        <a:bodyPr/>
        <a:lstStyle/>
        <a:p>
          <a:pPr algn="l">
            <a:buFont typeface="Arial" panose="020B0604020202020204" pitchFamily="34" charset="0"/>
            <a:buChar char="•"/>
          </a:pPr>
          <a:r>
            <a:rPr lang="en-GB" sz="1200" dirty="0"/>
            <a:t>Designed for growth, inspiring adoption across teams, departments, or industries.</a:t>
          </a:r>
        </a:p>
      </dgm:t>
    </dgm:pt>
    <dgm:pt modelId="{A0E696C7-BB5D-4DB6-8A68-F885EBCB1717}" type="parTrans" cxnId="{CC4C07F8-8AE6-4E98-B281-D39BF55B7D6C}">
      <dgm:prSet/>
      <dgm:spPr/>
      <dgm:t>
        <a:bodyPr/>
        <a:lstStyle/>
        <a:p>
          <a:endParaRPr lang="en-001"/>
        </a:p>
      </dgm:t>
    </dgm:pt>
    <dgm:pt modelId="{9F7DB328-0287-49D1-8F92-B3976C3DCC2F}" type="sibTrans" cxnId="{CC4C07F8-8AE6-4E98-B281-D39BF55B7D6C}">
      <dgm:prSet/>
      <dgm:spPr/>
      <dgm:t>
        <a:bodyPr/>
        <a:lstStyle/>
        <a:p>
          <a:endParaRPr lang="en-001"/>
        </a:p>
      </dgm:t>
    </dgm:pt>
    <dgm:pt modelId="{3A03B5FB-D6A6-4829-8533-1E50EBB509F5}">
      <dgm:prSet custT="1"/>
      <dgm:spPr/>
      <dgm:t>
        <a:bodyPr/>
        <a:lstStyle/>
        <a:p>
          <a:pPr algn="l">
            <a:buFont typeface="Arial" panose="020B0604020202020204" pitchFamily="34" charset="0"/>
            <a:buChar char="•"/>
          </a:pPr>
          <a:r>
            <a:rPr lang="en-GB" sz="1200" dirty="0"/>
            <a:t>Maintains benefits for original target groups during scaling.</a:t>
          </a:r>
        </a:p>
      </dgm:t>
    </dgm:pt>
    <dgm:pt modelId="{DADED136-0340-483B-8076-FADA8F3E46D5}" type="parTrans" cxnId="{FDC3FA70-9484-49CB-B677-441D61CDFCAE}">
      <dgm:prSet/>
      <dgm:spPr/>
      <dgm:t>
        <a:bodyPr/>
        <a:lstStyle/>
        <a:p>
          <a:endParaRPr lang="en-001"/>
        </a:p>
      </dgm:t>
    </dgm:pt>
    <dgm:pt modelId="{7E0221C7-07C5-436E-8968-C93754EDFEDB}" type="sibTrans" cxnId="{FDC3FA70-9484-49CB-B677-441D61CDFCAE}">
      <dgm:prSet/>
      <dgm:spPr/>
      <dgm:t>
        <a:bodyPr/>
        <a:lstStyle/>
        <a:p>
          <a:endParaRPr lang="en-001"/>
        </a:p>
      </dgm:t>
    </dgm:pt>
    <dgm:pt modelId="{AFCB9C82-1460-418F-ACBC-3340AB86718D}">
      <dgm:prSet custT="1"/>
      <dgm:spPr/>
      <dgm:t>
        <a:bodyPr/>
        <a:lstStyle/>
        <a:p>
          <a:pPr algn="l">
            <a:buFont typeface="Arial" panose="020B0604020202020204" pitchFamily="34" charset="0"/>
            <a:buChar char="•"/>
          </a:pPr>
          <a:r>
            <a:rPr lang="en-GB" sz="1200" dirty="0"/>
            <a:t>Clearly identifies resources (funding, tools, staff) for effective scaling.</a:t>
          </a:r>
        </a:p>
      </dgm:t>
    </dgm:pt>
    <dgm:pt modelId="{E6548063-A727-4A1E-933C-57A13B1C77D0}" type="parTrans" cxnId="{7EB5517C-775C-411B-A1E5-AA084538AAD2}">
      <dgm:prSet/>
      <dgm:spPr/>
      <dgm:t>
        <a:bodyPr/>
        <a:lstStyle/>
        <a:p>
          <a:endParaRPr lang="en-001"/>
        </a:p>
      </dgm:t>
    </dgm:pt>
    <dgm:pt modelId="{AF209155-7D45-43FF-A061-1832AF3B6A55}" type="sibTrans" cxnId="{7EB5517C-775C-411B-A1E5-AA084538AAD2}">
      <dgm:prSet/>
      <dgm:spPr/>
      <dgm:t>
        <a:bodyPr/>
        <a:lstStyle/>
        <a:p>
          <a:endParaRPr lang="en-001"/>
        </a:p>
      </dgm:t>
    </dgm:pt>
    <dgm:pt modelId="{4EDE1D14-F9D0-40A4-B92B-34E7BB27E32D}">
      <dgm:prSet custT="1"/>
      <dgm:spPr/>
      <dgm:t>
        <a:bodyPr/>
        <a:lstStyle/>
        <a:p>
          <a:pPr algn="l">
            <a:buFont typeface="Arial" panose="020B0604020202020204" pitchFamily="34" charset="0"/>
            <a:buChar char="•"/>
          </a:pPr>
          <a:r>
            <a:rPr lang="en-GB" sz="1200" dirty="0"/>
            <a:t>Balances cost-effectiveness with goals like sustainability and long-term growth.</a:t>
          </a:r>
        </a:p>
      </dgm:t>
    </dgm:pt>
    <dgm:pt modelId="{F8831C6F-F87B-4E31-AA9E-AF3A3E766ABF}" type="parTrans" cxnId="{09898B05-CBC3-415D-AAB5-5EEF9726BB8D}">
      <dgm:prSet/>
      <dgm:spPr/>
      <dgm:t>
        <a:bodyPr/>
        <a:lstStyle/>
        <a:p>
          <a:endParaRPr lang="en-001"/>
        </a:p>
      </dgm:t>
    </dgm:pt>
    <dgm:pt modelId="{BFA59032-0980-4B12-A6A7-7E4C15832672}" type="sibTrans" cxnId="{09898B05-CBC3-415D-AAB5-5EEF9726BB8D}">
      <dgm:prSet/>
      <dgm:spPr/>
      <dgm:t>
        <a:bodyPr/>
        <a:lstStyle/>
        <a:p>
          <a:endParaRPr lang="en-001"/>
        </a:p>
      </dgm:t>
    </dgm:pt>
    <dgm:pt modelId="{AA501BB1-D2D9-4930-8FF1-A5979312D12E}">
      <dgm:prSet custT="1"/>
      <dgm:spPr/>
      <dgm:t>
        <a:bodyPr/>
        <a:lstStyle/>
        <a:p>
          <a:pPr algn="ctr">
            <a:buNone/>
          </a:pPr>
          <a:r>
            <a:rPr lang="en-GB" sz="1200" b="1" dirty="0"/>
            <a:t>Innovation and Collaboration </a:t>
          </a:r>
        </a:p>
      </dgm:t>
    </dgm:pt>
    <dgm:pt modelId="{075FDF14-C5E6-4330-A060-8653067A4766}" type="parTrans" cxnId="{829918ED-8FFE-447B-A0C2-8F5CA7FC163A}">
      <dgm:prSet/>
      <dgm:spPr/>
      <dgm:t>
        <a:bodyPr/>
        <a:lstStyle/>
        <a:p>
          <a:endParaRPr lang="en-001"/>
        </a:p>
      </dgm:t>
    </dgm:pt>
    <dgm:pt modelId="{14025DA8-A34B-484E-B898-30C7A944D44F}" type="sibTrans" cxnId="{829918ED-8FFE-447B-A0C2-8F5CA7FC163A}">
      <dgm:prSet/>
      <dgm:spPr/>
      <dgm:t>
        <a:bodyPr/>
        <a:lstStyle/>
        <a:p>
          <a:endParaRPr lang="en-001"/>
        </a:p>
      </dgm:t>
    </dgm:pt>
    <dgm:pt modelId="{58746432-BA35-4CDB-9A7B-57FE00519036}">
      <dgm:prSet custT="1"/>
      <dgm:spPr/>
      <dgm:t>
        <a:bodyPr/>
        <a:lstStyle/>
        <a:p>
          <a:pPr algn="l">
            <a:buFont typeface="Arial" panose="020B0604020202020204" pitchFamily="34" charset="0"/>
            <a:buChar char="•"/>
          </a:pPr>
          <a:r>
            <a:rPr lang="en-GB" sz="1200" dirty="0"/>
            <a:t>Introduces novel ideas, tools, or methods relevant to its context.</a:t>
          </a:r>
        </a:p>
      </dgm:t>
    </dgm:pt>
    <dgm:pt modelId="{F414EF6A-7C5D-4441-9C41-6C61C742F594}" type="parTrans" cxnId="{E5C4EC4E-CB4E-43DF-803A-A16C2022E782}">
      <dgm:prSet/>
      <dgm:spPr/>
      <dgm:t>
        <a:bodyPr/>
        <a:lstStyle/>
        <a:p>
          <a:endParaRPr lang="en-001"/>
        </a:p>
      </dgm:t>
    </dgm:pt>
    <dgm:pt modelId="{8EC2C580-3102-494D-90EE-116D22B1DF12}" type="sibTrans" cxnId="{E5C4EC4E-CB4E-43DF-803A-A16C2022E782}">
      <dgm:prSet/>
      <dgm:spPr/>
      <dgm:t>
        <a:bodyPr/>
        <a:lstStyle/>
        <a:p>
          <a:endParaRPr lang="en-001"/>
        </a:p>
      </dgm:t>
    </dgm:pt>
    <dgm:pt modelId="{D80666E4-6789-4AF9-B9E7-05E454FC5D55}">
      <dgm:prSet custT="1"/>
      <dgm:spPr/>
      <dgm:t>
        <a:bodyPr/>
        <a:lstStyle/>
        <a:p>
          <a:pPr algn="l">
            <a:buFont typeface="Arial" panose="020B0604020202020204" pitchFamily="34" charset="0"/>
            <a:buChar char="•"/>
          </a:pPr>
          <a:r>
            <a:rPr lang="en-GB" sz="1200" dirty="0"/>
            <a:t>Improves workflows and addresses challenges in employability or job quality.</a:t>
          </a:r>
        </a:p>
      </dgm:t>
    </dgm:pt>
    <dgm:pt modelId="{4EF0690C-4E2D-424C-8C19-2B5A29E89485}" type="parTrans" cxnId="{B2FC7CAF-F86C-4A4D-A5CC-1334B4026036}">
      <dgm:prSet/>
      <dgm:spPr/>
      <dgm:t>
        <a:bodyPr/>
        <a:lstStyle/>
        <a:p>
          <a:endParaRPr lang="en-001"/>
        </a:p>
      </dgm:t>
    </dgm:pt>
    <dgm:pt modelId="{3C9F42CD-0D57-4991-BEA0-52A0F67878F4}" type="sibTrans" cxnId="{B2FC7CAF-F86C-4A4D-A5CC-1334B4026036}">
      <dgm:prSet/>
      <dgm:spPr/>
      <dgm:t>
        <a:bodyPr/>
        <a:lstStyle/>
        <a:p>
          <a:endParaRPr lang="en-001"/>
        </a:p>
      </dgm:t>
    </dgm:pt>
    <dgm:pt modelId="{615F92CF-7661-4A11-A7FC-73C91CBDDC04}">
      <dgm:prSet custT="1"/>
      <dgm:spPr/>
      <dgm:t>
        <a:bodyPr/>
        <a:lstStyle/>
        <a:p>
          <a:pPr algn="l">
            <a:buFont typeface="Arial" panose="020B0604020202020204" pitchFamily="34" charset="0"/>
            <a:buChar char="•"/>
          </a:pPr>
          <a:r>
            <a:rPr lang="en-GB" sz="1200" dirty="0"/>
            <a:t>Fosters collaboration across teams and stakeholders, driving inclusivity and productivity.</a:t>
          </a:r>
        </a:p>
      </dgm:t>
    </dgm:pt>
    <dgm:pt modelId="{F671A9FE-0B0B-413A-BB31-860395383DDB}" type="parTrans" cxnId="{5218CB3D-EC9E-44B4-BC44-16FBA01AED7F}">
      <dgm:prSet/>
      <dgm:spPr/>
      <dgm:t>
        <a:bodyPr/>
        <a:lstStyle/>
        <a:p>
          <a:endParaRPr lang="en-001"/>
        </a:p>
      </dgm:t>
    </dgm:pt>
    <dgm:pt modelId="{436A288B-F718-4181-A4DA-5F7FE321B0B2}" type="sibTrans" cxnId="{5218CB3D-EC9E-44B4-BC44-16FBA01AED7F}">
      <dgm:prSet/>
      <dgm:spPr/>
      <dgm:t>
        <a:bodyPr/>
        <a:lstStyle/>
        <a:p>
          <a:endParaRPr lang="en-001"/>
        </a:p>
      </dgm:t>
    </dgm:pt>
    <dgm:pt modelId="{5F747874-8276-4E74-B400-1B0A936C169B}">
      <dgm:prSet custT="1"/>
      <dgm:spPr/>
      <dgm:t>
        <a:bodyPr/>
        <a:lstStyle/>
        <a:p>
          <a:pPr algn="ctr">
            <a:buNone/>
          </a:pPr>
          <a:r>
            <a:rPr lang="en-GB" sz="1200" b="1" dirty="0"/>
            <a:t>Sustainability </a:t>
          </a:r>
        </a:p>
      </dgm:t>
    </dgm:pt>
    <dgm:pt modelId="{C93CB41E-6B74-43D8-8750-2FB0C6322AC3}" type="parTrans" cxnId="{70A11D45-2AD0-4448-87BC-775816B96B47}">
      <dgm:prSet/>
      <dgm:spPr/>
      <dgm:t>
        <a:bodyPr/>
        <a:lstStyle/>
        <a:p>
          <a:endParaRPr lang="en-001"/>
        </a:p>
      </dgm:t>
    </dgm:pt>
    <dgm:pt modelId="{6B74BB64-97AA-45BD-938C-A5F9658D0782}" type="sibTrans" cxnId="{70A11D45-2AD0-4448-87BC-775816B96B47}">
      <dgm:prSet/>
      <dgm:spPr/>
      <dgm:t>
        <a:bodyPr/>
        <a:lstStyle/>
        <a:p>
          <a:endParaRPr lang="en-001"/>
        </a:p>
      </dgm:t>
    </dgm:pt>
    <dgm:pt modelId="{772C8C36-9DE2-49B8-9B78-57E288F8D676}">
      <dgm:prSet custT="1"/>
      <dgm:spPr/>
      <dgm:t>
        <a:bodyPr/>
        <a:lstStyle/>
        <a:p>
          <a:pPr algn="l">
            <a:buFont typeface="Arial" panose="020B0604020202020204" pitchFamily="34" charset="0"/>
            <a:buChar char="•"/>
          </a:pPr>
          <a:r>
            <a:rPr lang="en-GB" sz="1200" dirty="0"/>
            <a:t>Ensures long-term impact without constant external support.</a:t>
          </a:r>
        </a:p>
      </dgm:t>
    </dgm:pt>
    <dgm:pt modelId="{A4FBAA97-A573-46E5-9F31-D7DC079276CC}" type="parTrans" cxnId="{CAEFCA82-8B99-45F9-8F4E-DDB5B715CAFC}">
      <dgm:prSet/>
      <dgm:spPr/>
      <dgm:t>
        <a:bodyPr/>
        <a:lstStyle/>
        <a:p>
          <a:endParaRPr lang="en-001"/>
        </a:p>
      </dgm:t>
    </dgm:pt>
    <dgm:pt modelId="{DFAD4F3A-A43B-4882-AA96-2C9ABC3D09E0}" type="sibTrans" cxnId="{CAEFCA82-8B99-45F9-8F4E-DDB5B715CAFC}">
      <dgm:prSet/>
      <dgm:spPr/>
      <dgm:t>
        <a:bodyPr/>
        <a:lstStyle/>
        <a:p>
          <a:endParaRPr lang="en-001"/>
        </a:p>
      </dgm:t>
    </dgm:pt>
    <dgm:pt modelId="{275E1E15-E17D-46C1-8C29-ABEB3E430765}">
      <dgm:prSet custT="1"/>
      <dgm:spPr/>
      <dgm:t>
        <a:bodyPr/>
        <a:lstStyle/>
        <a:p>
          <a:pPr algn="l">
            <a:buFont typeface="Arial" panose="020B0604020202020204" pitchFamily="34" charset="0"/>
            <a:buChar char="•"/>
          </a:pPr>
          <a:r>
            <a:rPr lang="en-GB" sz="1200" dirty="0"/>
            <a:t>Efficient resource use enhances well-being and organizational/community growth.</a:t>
          </a:r>
        </a:p>
      </dgm:t>
    </dgm:pt>
    <dgm:pt modelId="{D812D99A-5475-4A34-AD0C-F2C0EEC19F50}" type="parTrans" cxnId="{76113EC5-1411-4A8B-A25B-1D05A3A676CF}">
      <dgm:prSet/>
      <dgm:spPr/>
      <dgm:t>
        <a:bodyPr/>
        <a:lstStyle/>
        <a:p>
          <a:endParaRPr lang="en-001"/>
        </a:p>
      </dgm:t>
    </dgm:pt>
    <dgm:pt modelId="{C555E5D8-8BFF-4579-84DC-584CFA2A378A}" type="sibTrans" cxnId="{76113EC5-1411-4A8B-A25B-1D05A3A676CF}">
      <dgm:prSet/>
      <dgm:spPr/>
      <dgm:t>
        <a:bodyPr/>
        <a:lstStyle/>
        <a:p>
          <a:endParaRPr lang="en-001"/>
        </a:p>
      </dgm:t>
    </dgm:pt>
    <dgm:pt modelId="{0EB254F8-FF57-49B4-A075-7002C19F82D0}">
      <dgm:prSet custT="1"/>
      <dgm:spPr/>
      <dgm:t>
        <a:bodyPr/>
        <a:lstStyle/>
        <a:p>
          <a:pPr algn="l">
            <a:buFont typeface="Arial" panose="020B0604020202020204" pitchFamily="34" charset="0"/>
            <a:buChar char="•"/>
          </a:pPr>
          <a:r>
            <a:rPr lang="en-GB" sz="1200" dirty="0"/>
            <a:t>Develops a healthy work environment as part of its sustainability framework.</a:t>
          </a:r>
        </a:p>
      </dgm:t>
    </dgm:pt>
    <dgm:pt modelId="{A2DA627E-9D5E-4C02-9109-BF16C61A0283}" type="parTrans" cxnId="{EC7AC8C3-492E-4333-8284-BB64D6550C5A}">
      <dgm:prSet/>
      <dgm:spPr/>
      <dgm:t>
        <a:bodyPr/>
        <a:lstStyle/>
        <a:p>
          <a:endParaRPr lang="en-001"/>
        </a:p>
      </dgm:t>
    </dgm:pt>
    <dgm:pt modelId="{BF0D7818-6AF0-4C90-A2B3-71C2E9BF1076}" type="sibTrans" cxnId="{EC7AC8C3-492E-4333-8284-BB64D6550C5A}">
      <dgm:prSet/>
      <dgm:spPr/>
      <dgm:t>
        <a:bodyPr/>
        <a:lstStyle/>
        <a:p>
          <a:endParaRPr lang="en-001"/>
        </a:p>
      </dgm:t>
    </dgm:pt>
    <dgm:pt modelId="{5DD5BD5A-2EEC-4085-8AC0-CB863674B770}">
      <dgm:prSet custT="1"/>
      <dgm:spPr/>
      <dgm:t>
        <a:bodyPr/>
        <a:lstStyle/>
        <a:p>
          <a:pPr algn="l">
            <a:buFont typeface="Arial" panose="020B0604020202020204" pitchFamily="34" charset="0"/>
            <a:buChar char="•"/>
          </a:pPr>
          <a:r>
            <a:rPr lang="en-GB" sz="1200" dirty="0"/>
            <a:t>Aligns with company values, fostering a positive work culture.</a:t>
          </a:r>
        </a:p>
      </dgm:t>
    </dgm:pt>
    <dgm:pt modelId="{187A92FD-33DE-499C-AEC2-4C9E2400380F}" type="parTrans" cxnId="{649F1FE6-72E8-4195-ACEC-C8AC4FFEB79B}">
      <dgm:prSet/>
      <dgm:spPr/>
      <dgm:t>
        <a:bodyPr/>
        <a:lstStyle/>
        <a:p>
          <a:endParaRPr lang="en-001"/>
        </a:p>
      </dgm:t>
    </dgm:pt>
    <dgm:pt modelId="{78859001-6BAF-444F-B0A1-FA25B18A8FBF}" type="sibTrans" cxnId="{649F1FE6-72E8-4195-ACEC-C8AC4FFEB79B}">
      <dgm:prSet/>
      <dgm:spPr/>
      <dgm:t>
        <a:bodyPr/>
        <a:lstStyle/>
        <a:p>
          <a:endParaRPr lang="en-001"/>
        </a:p>
      </dgm:t>
    </dgm:pt>
    <dgm:pt modelId="{3E4DCB47-8138-4787-A9C2-64997B56B444}">
      <dgm:prSet custT="1"/>
      <dgm:spPr/>
      <dgm:t>
        <a:bodyPr/>
        <a:lstStyle/>
        <a:p>
          <a:pPr algn="ctr">
            <a:buNone/>
          </a:pPr>
          <a:r>
            <a:rPr lang="en-GB" sz="1200" b="1" dirty="0"/>
            <a:t>Alignment with Local Needs </a:t>
          </a:r>
        </a:p>
      </dgm:t>
    </dgm:pt>
    <dgm:pt modelId="{9D44CF06-A106-4345-9D2F-FB03E03392A6}" type="parTrans" cxnId="{F4569425-EA78-4FB5-B6A2-35C86CD85692}">
      <dgm:prSet/>
      <dgm:spPr/>
      <dgm:t>
        <a:bodyPr/>
        <a:lstStyle/>
        <a:p>
          <a:endParaRPr lang="en-001"/>
        </a:p>
      </dgm:t>
    </dgm:pt>
    <dgm:pt modelId="{028C72CC-6750-4A13-ABDD-54AF24BF97D5}" type="sibTrans" cxnId="{F4569425-EA78-4FB5-B6A2-35C86CD85692}">
      <dgm:prSet/>
      <dgm:spPr/>
      <dgm:t>
        <a:bodyPr/>
        <a:lstStyle/>
        <a:p>
          <a:endParaRPr lang="en-001"/>
        </a:p>
      </dgm:t>
    </dgm:pt>
    <dgm:pt modelId="{77C2D3C5-648F-4A25-BEAA-AEECEAF251E1}">
      <dgm:prSet custT="1"/>
      <dgm:spPr/>
      <dgm:t>
        <a:bodyPr/>
        <a:lstStyle/>
        <a:p>
          <a:pPr algn="l">
            <a:buFont typeface="Arial" panose="020B0604020202020204" pitchFamily="34" charset="0"/>
            <a:buChar char="•"/>
          </a:pPr>
          <a:r>
            <a:rPr lang="en-GB" sz="1200" dirty="0"/>
            <a:t>Addresses specific local challenges (skills gaps, onboarding, working conditions).</a:t>
          </a:r>
        </a:p>
      </dgm:t>
    </dgm:pt>
    <dgm:pt modelId="{89BB82C8-D9CF-4232-8915-6318EB61ECBB}" type="parTrans" cxnId="{1194E52C-B5EE-4D0B-97CA-78C2023E19A5}">
      <dgm:prSet/>
      <dgm:spPr/>
      <dgm:t>
        <a:bodyPr/>
        <a:lstStyle/>
        <a:p>
          <a:endParaRPr lang="en-001"/>
        </a:p>
      </dgm:t>
    </dgm:pt>
    <dgm:pt modelId="{478ADCA9-6B7E-4138-A097-88A550343E18}" type="sibTrans" cxnId="{1194E52C-B5EE-4D0B-97CA-78C2023E19A5}">
      <dgm:prSet/>
      <dgm:spPr/>
      <dgm:t>
        <a:bodyPr/>
        <a:lstStyle/>
        <a:p>
          <a:endParaRPr lang="en-001"/>
        </a:p>
      </dgm:t>
    </dgm:pt>
    <dgm:pt modelId="{E5BF4C1A-3AE7-4B7B-B884-7CB7D6E14C68}">
      <dgm:prSet custT="1"/>
      <dgm:spPr/>
      <dgm:t>
        <a:bodyPr/>
        <a:lstStyle/>
        <a:p>
          <a:pPr algn="l">
            <a:buFont typeface="Arial" panose="020B0604020202020204" pitchFamily="34" charset="0"/>
            <a:buChar char="•"/>
          </a:pPr>
          <a:r>
            <a:rPr lang="en-GB" sz="1200" dirty="0"/>
            <a:t>Ensures relevance with input from employees, job seekers, and managers.</a:t>
          </a:r>
        </a:p>
      </dgm:t>
    </dgm:pt>
    <dgm:pt modelId="{8E409736-4373-43B7-8599-5B01C8002895}" type="parTrans" cxnId="{318B8815-8911-4008-8C2A-FB3A028806FA}">
      <dgm:prSet/>
      <dgm:spPr/>
      <dgm:t>
        <a:bodyPr/>
        <a:lstStyle/>
        <a:p>
          <a:endParaRPr lang="en-001"/>
        </a:p>
      </dgm:t>
    </dgm:pt>
    <dgm:pt modelId="{15F1BD9A-AFFB-4AB8-9211-66C87DD15025}" type="sibTrans" cxnId="{318B8815-8911-4008-8C2A-FB3A028806FA}">
      <dgm:prSet/>
      <dgm:spPr/>
      <dgm:t>
        <a:bodyPr/>
        <a:lstStyle/>
        <a:p>
          <a:endParaRPr lang="en-001"/>
        </a:p>
      </dgm:t>
    </dgm:pt>
    <dgm:pt modelId="{48FD9C33-E434-4950-999E-0CCD51958210}">
      <dgm:prSet custT="1"/>
      <dgm:spPr/>
      <dgm:t>
        <a:bodyPr/>
        <a:lstStyle/>
        <a:p>
          <a:pPr algn="ctr">
            <a:buNone/>
          </a:pPr>
          <a:r>
            <a:rPr lang="en-GB" sz="1200" b="1" dirty="0"/>
            <a:t>Evaluation Process</a:t>
          </a:r>
        </a:p>
      </dgm:t>
    </dgm:pt>
    <dgm:pt modelId="{42891746-649F-4924-A5C0-0885F5397768}" type="parTrans" cxnId="{7E9429A5-ECE8-4762-B62B-39AA20C8A641}">
      <dgm:prSet/>
      <dgm:spPr/>
      <dgm:t>
        <a:bodyPr/>
        <a:lstStyle/>
        <a:p>
          <a:endParaRPr lang="en-001"/>
        </a:p>
      </dgm:t>
    </dgm:pt>
    <dgm:pt modelId="{26E3E2E4-6C66-495A-8A32-B46214D67233}" type="sibTrans" cxnId="{7E9429A5-ECE8-4762-B62B-39AA20C8A641}">
      <dgm:prSet/>
      <dgm:spPr/>
      <dgm:t>
        <a:bodyPr/>
        <a:lstStyle/>
        <a:p>
          <a:endParaRPr lang="en-001"/>
        </a:p>
      </dgm:t>
    </dgm:pt>
    <dgm:pt modelId="{85B542AE-B8ED-4DAE-B21E-21CB5DDB0FB1}">
      <dgm:prSet custT="1"/>
      <dgm:spPr/>
      <dgm:t>
        <a:bodyPr/>
        <a:lstStyle/>
        <a:p>
          <a:pPr algn="l">
            <a:buFont typeface="Arial" panose="020B0604020202020204" pitchFamily="34" charset="0"/>
            <a:buChar char="•"/>
          </a:pPr>
          <a:r>
            <a:rPr lang="en-GB" sz="1200" dirty="0"/>
            <a:t>Includes a clear evaluation process (e.g., surveys, interviews) to measure success.</a:t>
          </a:r>
        </a:p>
      </dgm:t>
    </dgm:pt>
    <dgm:pt modelId="{3C5B2B51-D72E-4A13-9750-98E7A110FCD1}" type="parTrans" cxnId="{9C15F39C-429D-4147-9D70-E4A850BD40BD}">
      <dgm:prSet/>
      <dgm:spPr/>
      <dgm:t>
        <a:bodyPr/>
        <a:lstStyle/>
        <a:p>
          <a:endParaRPr lang="en-001"/>
        </a:p>
      </dgm:t>
    </dgm:pt>
    <dgm:pt modelId="{313F113D-247A-492E-8A07-4EBF39577DCC}" type="sibTrans" cxnId="{9C15F39C-429D-4147-9D70-E4A850BD40BD}">
      <dgm:prSet/>
      <dgm:spPr/>
      <dgm:t>
        <a:bodyPr/>
        <a:lstStyle/>
        <a:p>
          <a:endParaRPr lang="en-001"/>
        </a:p>
      </dgm:t>
    </dgm:pt>
    <dgm:pt modelId="{7A2163EF-6DD8-40A4-86E6-4390A5B05D98}">
      <dgm:prSet custT="1"/>
      <dgm:spPr/>
      <dgm:t>
        <a:bodyPr/>
        <a:lstStyle/>
        <a:p>
          <a:pPr algn="l">
            <a:buFont typeface="Arial" panose="020B0604020202020204" pitchFamily="34" charset="0"/>
            <a:buChar char="•"/>
          </a:pPr>
          <a:r>
            <a:rPr lang="en-GB" sz="1200" dirty="0"/>
            <a:t>Applies findings to improve future initiatives and working conditions.</a:t>
          </a:r>
        </a:p>
      </dgm:t>
    </dgm:pt>
    <dgm:pt modelId="{2CEE05EF-4994-4759-87F1-6FC56701EC2A}" type="parTrans" cxnId="{631ABF1E-D462-48D3-89D9-FB6A9604D12B}">
      <dgm:prSet/>
      <dgm:spPr/>
      <dgm:t>
        <a:bodyPr/>
        <a:lstStyle/>
        <a:p>
          <a:endParaRPr lang="en-001"/>
        </a:p>
      </dgm:t>
    </dgm:pt>
    <dgm:pt modelId="{178B6EEE-65C4-4555-88B3-75DBE6AA2037}" type="sibTrans" cxnId="{631ABF1E-D462-48D3-89D9-FB6A9604D12B}">
      <dgm:prSet/>
      <dgm:spPr/>
      <dgm:t>
        <a:bodyPr/>
        <a:lstStyle/>
        <a:p>
          <a:endParaRPr lang="en-001"/>
        </a:p>
      </dgm:t>
    </dgm:pt>
    <dgm:pt modelId="{C729E6AB-5974-4E15-9E4B-1DB6DAE26374}" type="pres">
      <dgm:prSet presAssocID="{3A26F149-D420-4FB8-9E92-EBC7DC97275C}" presName="diagram" presStyleCnt="0">
        <dgm:presLayoutVars>
          <dgm:dir/>
          <dgm:resizeHandles val="exact"/>
        </dgm:presLayoutVars>
      </dgm:prSet>
      <dgm:spPr/>
    </dgm:pt>
    <dgm:pt modelId="{F4ADACAE-0A36-42B8-9702-2DA7ADB8998A}" type="pres">
      <dgm:prSet presAssocID="{42AFCCE6-AAB0-4C9A-ACDC-817FAD744A43}" presName="node" presStyleLbl="node1" presStyleIdx="0" presStyleCnt="6">
        <dgm:presLayoutVars>
          <dgm:bulletEnabled val="1"/>
        </dgm:presLayoutVars>
      </dgm:prSet>
      <dgm:spPr/>
    </dgm:pt>
    <dgm:pt modelId="{C5B4A278-222F-49AB-BF4C-B88EFABBB587}" type="pres">
      <dgm:prSet presAssocID="{44813297-274C-4784-9D7D-2A8AF1953AEA}" presName="sibTrans" presStyleCnt="0"/>
      <dgm:spPr/>
    </dgm:pt>
    <dgm:pt modelId="{DD0ECF28-D170-4575-A02D-F2E251C4640D}" type="pres">
      <dgm:prSet presAssocID="{C906250C-25E6-4DB1-BB7D-894DCFA35B26}" presName="node" presStyleLbl="node1" presStyleIdx="1" presStyleCnt="6">
        <dgm:presLayoutVars>
          <dgm:bulletEnabled val="1"/>
        </dgm:presLayoutVars>
      </dgm:prSet>
      <dgm:spPr/>
    </dgm:pt>
    <dgm:pt modelId="{15304672-A800-4A0F-A732-9D79AB3BC1D3}" type="pres">
      <dgm:prSet presAssocID="{30FD8D41-2C6A-4B91-9981-39B05A551DD4}" presName="sibTrans" presStyleCnt="0"/>
      <dgm:spPr/>
    </dgm:pt>
    <dgm:pt modelId="{FBD4C30B-B2BF-45C3-A574-C6FFC271714A}" type="pres">
      <dgm:prSet presAssocID="{AA501BB1-D2D9-4930-8FF1-A5979312D12E}" presName="node" presStyleLbl="node1" presStyleIdx="2" presStyleCnt="6">
        <dgm:presLayoutVars>
          <dgm:bulletEnabled val="1"/>
        </dgm:presLayoutVars>
      </dgm:prSet>
      <dgm:spPr/>
    </dgm:pt>
    <dgm:pt modelId="{4150C5D4-6BF8-4DCA-A720-DCF7DB820AFA}" type="pres">
      <dgm:prSet presAssocID="{14025DA8-A34B-484E-B898-30C7A944D44F}" presName="sibTrans" presStyleCnt="0"/>
      <dgm:spPr/>
    </dgm:pt>
    <dgm:pt modelId="{A3146319-9979-4F02-A6B2-181452104FD1}" type="pres">
      <dgm:prSet presAssocID="{5F747874-8276-4E74-B400-1B0A936C169B}" presName="node" presStyleLbl="node1" presStyleIdx="3" presStyleCnt="6">
        <dgm:presLayoutVars>
          <dgm:bulletEnabled val="1"/>
        </dgm:presLayoutVars>
      </dgm:prSet>
      <dgm:spPr/>
    </dgm:pt>
    <dgm:pt modelId="{5E7C659F-45A9-4A98-B060-C126DFD932B7}" type="pres">
      <dgm:prSet presAssocID="{6B74BB64-97AA-45BD-938C-A5F9658D0782}" presName="sibTrans" presStyleCnt="0"/>
      <dgm:spPr/>
    </dgm:pt>
    <dgm:pt modelId="{9E1CEB75-E7B8-484B-8A20-53FE4CC37137}" type="pres">
      <dgm:prSet presAssocID="{3E4DCB47-8138-4787-A9C2-64997B56B444}" presName="node" presStyleLbl="node1" presStyleIdx="4" presStyleCnt="6">
        <dgm:presLayoutVars>
          <dgm:bulletEnabled val="1"/>
        </dgm:presLayoutVars>
      </dgm:prSet>
      <dgm:spPr/>
    </dgm:pt>
    <dgm:pt modelId="{C16DC740-21A7-4C67-B3F9-5C56A5A44DDB}" type="pres">
      <dgm:prSet presAssocID="{028C72CC-6750-4A13-ABDD-54AF24BF97D5}" presName="sibTrans" presStyleCnt="0"/>
      <dgm:spPr/>
    </dgm:pt>
    <dgm:pt modelId="{650B796C-FBE2-4FB2-AB7D-1B2FF08DEFE4}" type="pres">
      <dgm:prSet presAssocID="{48FD9C33-E434-4950-999E-0CCD51958210}" presName="node" presStyleLbl="node1" presStyleIdx="5" presStyleCnt="6">
        <dgm:presLayoutVars>
          <dgm:bulletEnabled val="1"/>
        </dgm:presLayoutVars>
      </dgm:prSet>
      <dgm:spPr/>
    </dgm:pt>
  </dgm:ptLst>
  <dgm:cxnLst>
    <dgm:cxn modelId="{CCCC9F03-E583-4CE6-91A8-27205CA20708}" type="presOf" srcId="{C73C44C2-6147-4966-B32E-3C45B3562150}" destId="{DD0ECF28-D170-4575-A02D-F2E251C4640D}" srcOrd="0" destOrd="1" presId="urn:microsoft.com/office/officeart/2005/8/layout/default"/>
    <dgm:cxn modelId="{09898B05-CBC3-415D-AAB5-5EEF9726BB8D}" srcId="{C906250C-25E6-4DB1-BB7D-894DCFA35B26}" destId="{4EDE1D14-F9D0-40A4-B92B-34E7BB27E32D}" srcOrd="3" destOrd="0" parTransId="{F8831C6F-F87B-4E31-AA9E-AF3A3E766ABF}" sibTransId="{BFA59032-0980-4B12-A6A7-7E4C15832672}"/>
    <dgm:cxn modelId="{318B8815-8911-4008-8C2A-FB3A028806FA}" srcId="{3E4DCB47-8138-4787-A9C2-64997B56B444}" destId="{E5BF4C1A-3AE7-4B7B-B884-7CB7D6E14C68}" srcOrd="1" destOrd="0" parTransId="{8E409736-4373-43B7-8599-5B01C8002895}" sibTransId="{15F1BD9A-AFFB-4AB8-9211-66C87DD15025}"/>
    <dgm:cxn modelId="{68B87E1C-4BBE-4F22-A22B-1DD6809488CF}" srcId="{3A26F149-D420-4FB8-9E92-EBC7DC97275C}" destId="{C906250C-25E6-4DB1-BB7D-894DCFA35B26}" srcOrd="1" destOrd="0" parTransId="{E18496CA-52F7-499B-AC37-50A0D9F55A8C}" sibTransId="{30FD8D41-2C6A-4B91-9981-39B05A551DD4}"/>
    <dgm:cxn modelId="{631ABF1E-D462-48D3-89D9-FB6A9604D12B}" srcId="{48FD9C33-E434-4950-999E-0CCD51958210}" destId="{7A2163EF-6DD8-40A4-86E6-4390A5B05D98}" srcOrd="1" destOrd="0" parTransId="{2CEE05EF-4994-4759-87F1-6FC56701EC2A}" sibTransId="{178B6EEE-65C4-4555-88B3-75DBE6AA2037}"/>
    <dgm:cxn modelId="{E6F0B31F-DE05-4BA4-8BDB-24C52122AFC0}" type="presOf" srcId="{275E1E15-E17D-46C1-8C29-ABEB3E430765}" destId="{A3146319-9979-4F02-A6B2-181452104FD1}" srcOrd="0" destOrd="2" presId="urn:microsoft.com/office/officeart/2005/8/layout/default"/>
    <dgm:cxn modelId="{501CB220-A0A6-475F-BCB0-313D7D9B40CE}" type="presOf" srcId="{5DD5BD5A-2EEC-4085-8AC0-CB863674B770}" destId="{A3146319-9979-4F02-A6B2-181452104FD1}" srcOrd="0" destOrd="4" presId="urn:microsoft.com/office/officeart/2005/8/layout/default"/>
    <dgm:cxn modelId="{F4569425-EA78-4FB5-B6A2-35C86CD85692}" srcId="{3A26F149-D420-4FB8-9E92-EBC7DC97275C}" destId="{3E4DCB47-8138-4787-A9C2-64997B56B444}" srcOrd="4" destOrd="0" parTransId="{9D44CF06-A106-4345-9D2F-FB03E03392A6}" sibTransId="{028C72CC-6750-4A13-ABDD-54AF24BF97D5}"/>
    <dgm:cxn modelId="{78290D27-3AFF-410F-8782-FFE00FD1A21A}" type="presOf" srcId="{B1551571-F96D-47B3-B9DD-CA7433481565}" destId="{F4ADACAE-0A36-42B8-9702-2DA7ADB8998A}" srcOrd="0" destOrd="2" presId="urn:microsoft.com/office/officeart/2005/8/layout/default"/>
    <dgm:cxn modelId="{BF132E29-9982-4468-A039-E70166AB1B5A}" type="presOf" srcId="{48FD9C33-E434-4950-999E-0CCD51958210}" destId="{650B796C-FBE2-4FB2-AB7D-1B2FF08DEFE4}" srcOrd="0" destOrd="0" presId="urn:microsoft.com/office/officeart/2005/8/layout/default"/>
    <dgm:cxn modelId="{E8A6A32A-F24B-4044-AFBC-BAA3B0FA05BC}" type="presOf" srcId="{5F747874-8276-4E74-B400-1B0A936C169B}" destId="{A3146319-9979-4F02-A6B2-181452104FD1}" srcOrd="0" destOrd="0" presId="urn:microsoft.com/office/officeart/2005/8/layout/default"/>
    <dgm:cxn modelId="{1194E52C-B5EE-4D0B-97CA-78C2023E19A5}" srcId="{3E4DCB47-8138-4787-A9C2-64997B56B444}" destId="{77C2D3C5-648F-4A25-BEAA-AEECEAF251E1}" srcOrd="0" destOrd="0" parTransId="{89BB82C8-D9CF-4232-8915-6318EB61ECBB}" sibTransId="{478ADCA9-6B7E-4138-A097-88A550343E18}"/>
    <dgm:cxn modelId="{95872B30-D7BE-4506-8892-98CE22353E60}" type="presOf" srcId="{AFCB9C82-1460-418F-ACBC-3340AB86718D}" destId="{DD0ECF28-D170-4575-A02D-F2E251C4640D}" srcOrd="0" destOrd="3" presId="urn:microsoft.com/office/officeart/2005/8/layout/default"/>
    <dgm:cxn modelId="{4262BC30-DAF2-423A-9E9B-202CC2DB7EBE}" type="presOf" srcId="{615F92CF-7661-4A11-A7FC-73C91CBDDC04}" destId="{FBD4C30B-B2BF-45C3-A574-C6FFC271714A}" srcOrd="0" destOrd="3" presId="urn:microsoft.com/office/officeart/2005/8/layout/default"/>
    <dgm:cxn modelId="{5218CB3D-EC9E-44B4-BC44-16FBA01AED7F}" srcId="{AA501BB1-D2D9-4930-8FF1-A5979312D12E}" destId="{615F92CF-7661-4A11-A7FC-73C91CBDDC04}" srcOrd="2" destOrd="0" parTransId="{F671A9FE-0B0B-413A-BB31-860395383DDB}" sibTransId="{436A288B-F718-4181-A4DA-5F7FE321B0B2}"/>
    <dgm:cxn modelId="{D9FE8B3F-7E4A-4E4C-8CA7-6B3260507704}" type="presOf" srcId="{982DF294-FB64-493C-869D-3C8ABAF2710E}" destId="{F4ADACAE-0A36-42B8-9702-2DA7ADB8998A}" srcOrd="0" destOrd="5" presId="urn:microsoft.com/office/officeart/2005/8/layout/default"/>
    <dgm:cxn modelId="{3841D35B-7308-4D75-BF06-847FF1FC52F1}" type="presOf" srcId="{7A2163EF-6DD8-40A4-86E6-4390A5B05D98}" destId="{650B796C-FBE2-4FB2-AB7D-1B2FF08DEFE4}" srcOrd="0" destOrd="2" presId="urn:microsoft.com/office/officeart/2005/8/layout/default"/>
    <dgm:cxn modelId="{70A11D45-2AD0-4448-87BC-775816B96B47}" srcId="{3A26F149-D420-4FB8-9E92-EBC7DC97275C}" destId="{5F747874-8276-4E74-B400-1B0A936C169B}" srcOrd="3" destOrd="0" parTransId="{C93CB41E-6B74-43D8-8750-2FB0C6322AC3}" sibTransId="{6B74BB64-97AA-45BD-938C-A5F9658D0782}"/>
    <dgm:cxn modelId="{DFBCD346-B30A-4DDA-926F-21E1759D818A}" srcId="{42AFCCE6-AAB0-4C9A-ACDC-817FAD744A43}" destId="{982DF294-FB64-493C-869D-3C8ABAF2710E}" srcOrd="4" destOrd="0" parTransId="{B0C5CFBD-A679-4A68-9EB2-BD1573195B15}" sibTransId="{B7EE9C4D-B3E0-41F6-B52E-10767AA02439}"/>
    <dgm:cxn modelId="{83ECF84B-4036-4C68-BB68-1A5B5CFD6A9D}" type="presOf" srcId="{3A03B5FB-D6A6-4829-8533-1E50EBB509F5}" destId="{DD0ECF28-D170-4575-A02D-F2E251C4640D}" srcOrd="0" destOrd="2" presId="urn:microsoft.com/office/officeart/2005/8/layout/default"/>
    <dgm:cxn modelId="{8D12534D-F1CE-468A-98DD-BCA7C3B15358}" srcId="{42AFCCE6-AAB0-4C9A-ACDC-817FAD744A43}" destId="{5C9B225A-AD3D-4C10-B2B3-860315237DF3}" srcOrd="2" destOrd="0" parTransId="{03F89A05-E48B-42E9-85E3-0FEBB501C2B8}" sibTransId="{41B12982-1F6D-4DB1-B15D-0DF14BFACBCD}"/>
    <dgm:cxn modelId="{E5C4EC4E-CB4E-43DF-803A-A16C2022E782}" srcId="{AA501BB1-D2D9-4930-8FF1-A5979312D12E}" destId="{58746432-BA35-4CDB-9A7B-57FE00519036}" srcOrd="0" destOrd="0" parTransId="{F414EF6A-7C5D-4441-9C41-6C61C742F594}" sibTransId="{8EC2C580-3102-494D-90EE-116D22B1DF12}"/>
    <dgm:cxn modelId="{FDC3FA70-9484-49CB-B677-441D61CDFCAE}" srcId="{C906250C-25E6-4DB1-BB7D-894DCFA35B26}" destId="{3A03B5FB-D6A6-4829-8533-1E50EBB509F5}" srcOrd="1" destOrd="0" parTransId="{DADED136-0340-483B-8076-FADA8F3E46D5}" sibTransId="{7E0221C7-07C5-436E-8968-C93754EDFEDB}"/>
    <dgm:cxn modelId="{FCFDB457-F321-45B7-AA16-50D407519D29}" type="presOf" srcId="{85B542AE-B8ED-4DAE-B21E-21CB5DDB0FB1}" destId="{650B796C-FBE2-4FB2-AB7D-1B2FF08DEFE4}" srcOrd="0" destOrd="1" presId="urn:microsoft.com/office/officeart/2005/8/layout/default"/>
    <dgm:cxn modelId="{AA24CB78-B611-49F8-8647-DE64FD396CCB}" type="presOf" srcId="{3E4DCB47-8138-4787-A9C2-64997B56B444}" destId="{9E1CEB75-E7B8-484B-8A20-53FE4CC37137}" srcOrd="0" destOrd="0" presId="urn:microsoft.com/office/officeart/2005/8/layout/default"/>
    <dgm:cxn modelId="{7EB5517C-775C-411B-A1E5-AA084538AAD2}" srcId="{C906250C-25E6-4DB1-BB7D-894DCFA35B26}" destId="{AFCB9C82-1460-418F-ACBC-3340AB86718D}" srcOrd="2" destOrd="0" parTransId="{E6548063-A727-4A1E-933C-57A13B1C77D0}" sibTransId="{AF209155-7D45-43FF-A061-1832AF3B6A55}"/>
    <dgm:cxn modelId="{9C965C7E-0725-425D-AB51-03CE6E0A8FEC}" srcId="{42AFCCE6-AAB0-4C9A-ACDC-817FAD744A43}" destId="{7CF45EFB-B22F-421B-935E-5D85243F9C60}" srcOrd="3" destOrd="0" parTransId="{122B8EED-2B6D-4A7A-8245-F79651CF2726}" sibTransId="{ACCA1011-2DFA-4C44-A8CD-2D64A40BC3BC}"/>
    <dgm:cxn modelId="{CAEFCA82-8B99-45F9-8F4E-DDB5B715CAFC}" srcId="{5F747874-8276-4E74-B400-1B0A936C169B}" destId="{772C8C36-9DE2-49B8-9B78-57E288F8D676}" srcOrd="0" destOrd="0" parTransId="{A4FBAA97-A573-46E5-9F31-D7DC079276CC}" sibTransId="{DFAD4F3A-A43B-4882-AA96-2C9ABC3D09E0}"/>
    <dgm:cxn modelId="{0CF3DD85-322F-494E-B699-B11528E44C5D}" type="presOf" srcId="{AA501BB1-D2D9-4930-8FF1-A5979312D12E}" destId="{FBD4C30B-B2BF-45C3-A574-C6FFC271714A}" srcOrd="0" destOrd="0" presId="urn:microsoft.com/office/officeart/2005/8/layout/default"/>
    <dgm:cxn modelId="{7ADCE886-A4F0-45BE-AF60-28A859C2B552}" srcId="{42AFCCE6-AAB0-4C9A-ACDC-817FAD744A43}" destId="{B1551571-F96D-47B3-B9DD-CA7433481565}" srcOrd="1" destOrd="0" parTransId="{5F70DEEC-AF65-42D0-9F46-99EEE9193FC9}" sibTransId="{EB9E6342-6A0C-4AB0-B300-B164195F4323}"/>
    <dgm:cxn modelId="{3D67FB89-B362-4FE0-96FC-9D81CBD91FEC}" srcId="{42AFCCE6-AAB0-4C9A-ACDC-817FAD744A43}" destId="{ED31ABF2-D8A6-4CB9-9B80-8AD7A9A14ED4}" srcOrd="0" destOrd="0" parTransId="{6F9190CB-A80C-4F87-9B81-29FEB83C441A}" sibTransId="{8BA37896-5250-4A30-B9C2-23EF7BC02021}"/>
    <dgm:cxn modelId="{DD83198F-3750-464F-AC6F-3D07DEE7C556}" type="presOf" srcId="{D80666E4-6789-4AF9-B9E7-05E454FC5D55}" destId="{FBD4C30B-B2BF-45C3-A574-C6FFC271714A}" srcOrd="0" destOrd="2" presId="urn:microsoft.com/office/officeart/2005/8/layout/default"/>
    <dgm:cxn modelId="{C7F3E290-481D-4C74-802C-1D41E2FEA96B}" type="presOf" srcId="{77C2D3C5-648F-4A25-BEAA-AEECEAF251E1}" destId="{9E1CEB75-E7B8-484B-8A20-53FE4CC37137}" srcOrd="0" destOrd="1" presId="urn:microsoft.com/office/officeart/2005/8/layout/default"/>
    <dgm:cxn modelId="{0020C693-0364-4D70-A589-D73A5CCB678C}" type="presOf" srcId="{42AFCCE6-AAB0-4C9A-ACDC-817FAD744A43}" destId="{F4ADACAE-0A36-42B8-9702-2DA7ADB8998A}" srcOrd="0" destOrd="0" presId="urn:microsoft.com/office/officeart/2005/8/layout/default"/>
    <dgm:cxn modelId="{6D22F294-631C-451F-AA0D-2A37915FBE9F}" type="presOf" srcId="{C906250C-25E6-4DB1-BB7D-894DCFA35B26}" destId="{DD0ECF28-D170-4575-A02D-F2E251C4640D}" srcOrd="0" destOrd="0" presId="urn:microsoft.com/office/officeart/2005/8/layout/default"/>
    <dgm:cxn modelId="{543CC698-DB7E-40B1-8436-19D1F27928E3}" type="presOf" srcId="{5C9B225A-AD3D-4C10-B2B3-860315237DF3}" destId="{F4ADACAE-0A36-42B8-9702-2DA7ADB8998A}" srcOrd="0" destOrd="3" presId="urn:microsoft.com/office/officeart/2005/8/layout/default"/>
    <dgm:cxn modelId="{9C15F39C-429D-4147-9D70-E4A850BD40BD}" srcId="{48FD9C33-E434-4950-999E-0CCD51958210}" destId="{85B542AE-B8ED-4DAE-B21E-21CB5DDB0FB1}" srcOrd="0" destOrd="0" parTransId="{3C5B2B51-D72E-4A13-9750-98E7A110FCD1}" sibTransId="{313F113D-247A-492E-8A07-4EBF39577DCC}"/>
    <dgm:cxn modelId="{5E21699E-8B71-4966-83F5-6051B4B8A803}" type="presOf" srcId="{0EB254F8-FF57-49B4-A075-7002C19F82D0}" destId="{A3146319-9979-4F02-A6B2-181452104FD1}" srcOrd="0" destOrd="3" presId="urn:microsoft.com/office/officeart/2005/8/layout/default"/>
    <dgm:cxn modelId="{7E9429A5-ECE8-4762-B62B-39AA20C8A641}" srcId="{3A26F149-D420-4FB8-9E92-EBC7DC97275C}" destId="{48FD9C33-E434-4950-999E-0CCD51958210}" srcOrd="5" destOrd="0" parTransId="{42891746-649F-4924-A5C0-0885F5397768}" sibTransId="{26E3E2E4-6C66-495A-8A32-B46214D67233}"/>
    <dgm:cxn modelId="{B2FC7CAF-F86C-4A4D-A5CC-1334B4026036}" srcId="{AA501BB1-D2D9-4930-8FF1-A5979312D12E}" destId="{D80666E4-6789-4AF9-B9E7-05E454FC5D55}" srcOrd="1" destOrd="0" parTransId="{4EF0690C-4E2D-424C-8C19-2B5A29E89485}" sibTransId="{3C9F42CD-0D57-4991-BEA0-52A0F67878F4}"/>
    <dgm:cxn modelId="{3B3DB7B0-C89D-4CF1-AA84-926A496EC970}" type="presOf" srcId="{4EDE1D14-F9D0-40A4-B92B-34E7BB27E32D}" destId="{DD0ECF28-D170-4575-A02D-F2E251C4640D}" srcOrd="0" destOrd="4" presId="urn:microsoft.com/office/officeart/2005/8/layout/default"/>
    <dgm:cxn modelId="{92E278B1-453D-4D3B-B763-63AD637E03C6}" type="presOf" srcId="{58746432-BA35-4CDB-9A7B-57FE00519036}" destId="{FBD4C30B-B2BF-45C3-A574-C6FFC271714A}" srcOrd="0" destOrd="1" presId="urn:microsoft.com/office/officeart/2005/8/layout/default"/>
    <dgm:cxn modelId="{B4DE53B8-7426-435A-B06C-52BED791881D}" type="presOf" srcId="{ED31ABF2-D8A6-4CB9-9B80-8AD7A9A14ED4}" destId="{F4ADACAE-0A36-42B8-9702-2DA7ADB8998A}" srcOrd="0" destOrd="1" presId="urn:microsoft.com/office/officeart/2005/8/layout/default"/>
    <dgm:cxn modelId="{8CCC3DC1-D045-4F6F-A272-17F97249ECF5}" type="presOf" srcId="{3A26F149-D420-4FB8-9E92-EBC7DC97275C}" destId="{C729E6AB-5974-4E15-9E4B-1DB6DAE26374}" srcOrd="0" destOrd="0" presId="urn:microsoft.com/office/officeart/2005/8/layout/default"/>
    <dgm:cxn modelId="{EC7AC8C3-492E-4333-8284-BB64D6550C5A}" srcId="{5F747874-8276-4E74-B400-1B0A936C169B}" destId="{0EB254F8-FF57-49B4-A075-7002C19F82D0}" srcOrd="2" destOrd="0" parTransId="{A2DA627E-9D5E-4C02-9109-BF16C61A0283}" sibTransId="{BF0D7818-6AF0-4C90-A2B3-71C2E9BF1076}"/>
    <dgm:cxn modelId="{76113EC5-1411-4A8B-A25B-1D05A3A676CF}" srcId="{5F747874-8276-4E74-B400-1B0A936C169B}" destId="{275E1E15-E17D-46C1-8C29-ABEB3E430765}" srcOrd="1" destOrd="0" parTransId="{D812D99A-5475-4A34-AD0C-F2C0EEC19F50}" sibTransId="{C555E5D8-8BFF-4579-84DC-584CFA2A378A}"/>
    <dgm:cxn modelId="{CD3689CD-24A7-4020-A3CA-3DFDD1DD6453}" type="presOf" srcId="{7CF45EFB-B22F-421B-935E-5D85243F9C60}" destId="{F4ADACAE-0A36-42B8-9702-2DA7ADB8998A}" srcOrd="0" destOrd="4" presId="urn:microsoft.com/office/officeart/2005/8/layout/default"/>
    <dgm:cxn modelId="{072DFACE-BFDD-4D35-A12C-3CA83887202F}" type="presOf" srcId="{E5BF4C1A-3AE7-4B7B-B884-7CB7D6E14C68}" destId="{9E1CEB75-E7B8-484B-8A20-53FE4CC37137}" srcOrd="0" destOrd="2" presId="urn:microsoft.com/office/officeart/2005/8/layout/default"/>
    <dgm:cxn modelId="{EBCBBCDD-44AC-4BCC-8857-7423B03C33FA}" srcId="{3A26F149-D420-4FB8-9E92-EBC7DC97275C}" destId="{42AFCCE6-AAB0-4C9A-ACDC-817FAD744A43}" srcOrd="0" destOrd="0" parTransId="{A68ACBFB-E3A6-4306-82CA-C41F6D299B4B}" sibTransId="{44813297-274C-4784-9D7D-2A8AF1953AEA}"/>
    <dgm:cxn modelId="{649F1FE6-72E8-4195-ACEC-C8AC4FFEB79B}" srcId="{5F747874-8276-4E74-B400-1B0A936C169B}" destId="{5DD5BD5A-2EEC-4085-8AC0-CB863674B770}" srcOrd="3" destOrd="0" parTransId="{187A92FD-33DE-499C-AEC2-4C9E2400380F}" sibTransId="{78859001-6BAF-444F-B0A1-FA25B18A8FBF}"/>
    <dgm:cxn modelId="{829918ED-8FFE-447B-A0C2-8F5CA7FC163A}" srcId="{3A26F149-D420-4FB8-9E92-EBC7DC97275C}" destId="{AA501BB1-D2D9-4930-8FF1-A5979312D12E}" srcOrd="2" destOrd="0" parTransId="{075FDF14-C5E6-4330-A060-8653067A4766}" sibTransId="{14025DA8-A34B-484E-B898-30C7A944D44F}"/>
    <dgm:cxn modelId="{CC4C07F8-8AE6-4E98-B281-D39BF55B7D6C}" srcId="{C906250C-25E6-4DB1-BB7D-894DCFA35B26}" destId="{C73C44C2-6147-4966-B32E-3C45B3562150}" srcOrd="0" destOrd="0" parTransId="{A0E696C7-BB5D-4DB6-8A68-F885EBCB1717}" sibTransId="{9F7DB328-0287-49D1-8F92-B3976C3DCC2F}"/>
    <dgm:cxn modelId="{60B1D4FE-8718-4D8B-BDB1-C60E8A26F4D4}" type="presOf" srcId="{772C8C36-9DE2-49B8-9B78-57E288F8D676}" destId="{A3146319-9979-4F02-A6B2-181452104FD1}" srcOrd="0" destOrd="1" presId="urn:microsoft.com/office/officeart/2005/8/layout/default"/>
    <dgm:cxn modelId="{712E017E-C4AC-4D43-A015-8972196A12BE}" type="presParOf" srcId="{C729E6AB-5974-4E15-9E4B-1DB6DAE26374}" destId="{F4ADACAE-0A36-42B8-9702-2DA7ADB8998A}" srcOrd="0" destOrd="0" presId="urn:microsoft.com/office/officeart/2005/8/layout/default"/>
    <dgm:cxn modelId="{050344DE-F836-4B7D-A221-01400467213A}" type="presParOf" srcId="{C729E6AB-5974-4E15-9E4B-1DB6DAE26374}" destId="{C5B4A278-222F-49AB-BF4C-B88EFABBB587}" srcOrd="1" destOrd="0" presId="urn:microsoft.com/office/officeart/2005/8/layout/default"/>
    <dgm:cxn modelId="{1F088DCD-2339-4E72-9945-FBFB89F6305A}" type="presParOf" srcId="{C729E6AB-5974-4E15-9E4B-1DB6DAE26374}" destId="{DD0ECF28-D170-4575-A02D-F2E251C4640D}" srcOrd="2" destOrd="0" presId="urn:microsoft.com/office/officeart/2005/8/layout/default"/>
    <dgm:cxn modelId="{C64665D0-D573-46FD-B60E-C826DD84CC88}" type="presParOf" srcId="{C729E6AB-5974-4E15-9E4B-1DB6DAE26374}" destId="{15304672-A800-4A0F-A732-9D79AB3BC1D3}" srcOrd="3" destOrd="0" presId="urn:microsoft.com/office/officeart/2005/8/layout/default"/>
    <dgm:cxn modelId="{9C12C84D-73F9-4BF3-BCBB-E2F3EAC92A02}" type="presParOf" srcId="{C729E6AB-5974-4E15-9E4B-1DB6DAE26374}" destId="{FBD4C30B-B2BF-45C3-A574-C6FFC271714A}" srcOrd="4" destOrd="0" presId="urn:microsoft.com/office/officeart/2005/8/layout/default"/>
    <dgm:cxn modelId="{5B029997-F38E-4383-9FCB-EE3810B247A7}" type="presParOf" srcId="{C729E6AB-5974-4E15-9E4B-1DB6DAE26374}" destId="{4150C5D4-6BF8-4DCA-A720-DCF7DB820AFA}" srcOrd="5" destOrd="0" presId="urn:microsoft.com/office/officeart/2005/8/layout/default"/>
    <dgm:cxn modelId="{E54633DD-6013-48A4-838C-88252DF492C4}" type="presParOf" srcId="{C729E6AB-5974-4E15-9E4B-1DB6DAE26374}" destId="{A3146319-9979-4F02-A6B2-181452104FD1}" srcOrd="6" destOrd="0" presId="urn:microsoft.com/office/officeart/2005/8/layout/default"/>
    <dgm:cxn modelId="{2FE9ED5B-80AE-4F5E-8E23-CB447BABB176}" type="presParOf" srcId="{C729E6AB-5974-4E15-9E4B-1DB6DAE26374}" destId="{5E7C659F-45A9-4A98-B060-C126DFD932B7}" srcOrd="7" destOrd="0" presId="urn:microsoft.com/office/officeart/2005/8/layout/default"/>
    <dgm:cxn modelId="{3CADF236-11B6-451B-931E-05F394ABF188}" type="presParOf" srcId="{C729E6AB-5974-4E15-9E4B-1DB6DAE26374}" destId="{9E1CEB75-E7B8-484B-8A20-53FE4CC37137}" srcOrd="8" destOrd="0" presId="urn:microsoft.com/office/officeart/2005/8/layout/default"/>
    <dgm:cxn modelId="{69D53934-E173-4D3E-90BF-951577BEFB5F}" type="presParOf" srcId="{C729E6AB-5974-4E15-9E4B-1DB6DAE26374}" destId="{C16DC740-21A7-4C67-B3F9-5C56A5A44DDB}" srcOrd="9" destOrd="0" presId="urn:microsoft.com/office/officeart/2005/8/layout/default"/>
    <dgm:cxn modelId="{75B85298-0193-4EA3-B41B-1671A6919A2D}" type="presParOf" srcId="{C729E6AB-5974-4E15-9E4B-1DB6DAE26374}" destId="{650B796C-FBE2-4FB2-AB7D-1B2FF08DEFE4}"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3D2EDD6-3B12-4A31-A5F8-94F5BA8B12FF}" type="doc">
      <dgm:prSet loTypeId="urn:microsoft.com/office/officeart/2008/layout/LinedList" loCatId="list" qsTypeId="urn:microsoft.com/office/officeart/2005/8/quickstyle/simple2" qsCatId="simple" csTypeId="urn:microsoft.com/office/officeart/2005/8/colors/accent1_2" csCatId="accent1" phldr="1"/>
      <dgm:spPr/>
      <dgm:t>
        <a:bodyPr/>
        <a:lstStyle/>
        <a:p>
          <a:endParaRPr lang="en-US"/>
        </a:p>
      </dgm:t>
    </dgm:pt>
    <dgm:pt modelId="{DF283449-5B5B-4E14-A64F-4889C1607D68}">
      <dgm:prSet/>
      <dgm:spPr/>
      <dgm:t>
        <a:bodyPr/>
        <a:lstStyle/>
        <a:p>
          <a:r>
            <a:rPr lang="en-US" dirty="0">
              <a:solidFill>
                <a:schemeClr val="accent3"/>
              </a:solidFill>
              <a:latin typeface="HelveticaNeueLT Pro 65 Md (Headings)"/>
              <a:cs typeface="Calibri" panose="020F0502020204030204" pitchFamily="34" charset="0"/>
            </a:rPr>
            <a:t>Name of Institution:</a:t>
          </a:r>
        </a:p>
      </dgm:t>
    </dgm:pt>
    <dgm:pt modelId="{9182524C-AD47-4FC7-9F11-5F25BB53652C}" type="parTrans" cxnId="{4421093C-CAE2-48DD-A4F3-83BBA085D096}">
      <dgm:prSet/>
      <dgm:spPr/>
      <dgm:t>
        <a:bodyPr/>
        <a:lstStyle/>
        <a:p>
          <a:endParaRPr lang="en-US"/>
        </a:p>
      </dgm:t>
    </dgm:pt>
    <dgm:pt modelId="{CF80C191-7734-4933-B6FD-4ACFA57032D6}" type="sibTrans" cxnId="{4421093C-CAE2-48DD-A4F3-83BBA085D096}">
      <dgm:prSet/>
      <dgm:spPr/>
      <dgm:t>
        <a:bodyPr/>
        <a:lstStyle/>
        <a:p>
          <a:endParaRPr lang="en-US"/>
        </a:p>
      </dgm:t>
    </dgm:pt>
    <dgm:pt modelId="{E73040C4-9E37-4B7D-B4A5-678BE96A691B}">
      <dgm:prSet/>
      <dgm:spPr/>
      <dgm:t>
        <a:bodyPr/>
        <a:lstStyle/>
        <a:p>
          <a:r>
            <a:rPr lang="en-US" dirty="0">
              <a:solidFill>
                <a:schemeClr val="accent3"/>
              </a:solidFill>
              <a:latin typeface="HelveticaNeueLT Pro 65 Md (Headings)"/>
              <a:cs typeface="Calibri" panose="020F0502020204030204" pitchFamily="34" charset="0"/>
            </a:rPr>
            <a:t>Country: </a:t>
          </a:r>
        </a:p>
      </dgm:t>
    </dgm:pt>
    <dgm:pt modelId="{AA51F844-39FA-42EB-9BFB-9AB380B3173E}" type="parTrans" cxnId="{6E5CB7B8-69A3-4287-9AC3-2D6A213A20D6}">
      <dgm:prSet/>
      <dgm:spPr/>
      <dgm:t>
        <a:bodyPr/>
        <a:lstStyle/>
        <a:p>
          <a:endParaRPr lang="en-US"/>
        </a:p>
      </dgm:t>
    </dgm:pt>
    <dgm:pt modelId="{7E82D318-840C-473E-B31F-BFF93B9F0B93}" type="sibTrans" cxnId="{6E5CB7B8-69A3-4287-9AC3-2D6A213A20D6}">
      <dgm:prSet/>
      <dgm:spPr/>
      <dgm:t>
        <a:bodyPr/>
        <a:lstStyle/>
        <a:p>
          <a:endParaRPr lang="en-US"/>
        </a:p>
      </dgm:t>
    </dgm:pt>
    <dgm:pt modelId="{5FDF81C8-578A-4D00-A1EC-76F76677A7AA}">
      <dgm:prSet/>
      <dgm:spPr/>
      <dgm:t>
        <a:bodyPr/>
        <a:lstStyle/>
        <a:p>
          <a:r>
            <a:rPr lang="en-GB" dirty="0">
              <a:solidFill>
                <a:schemeClr val="accent3"/>
              </a:solidFill>
              <a:latin typeface="HelveticaNeueLT Pro 65 Md (Headings)"/>
            </a:rPr>
            <a:t>Project lead / main contact for the submission: </a:t>
          </a:r>
          <a:endParaRPr lang="en-US" dirty="0">
            <a:solidFill>
              <a:schemeClr val="accent3"/>
            </a:solidFill>
            <a:latin typeface="HelveticaNeueLT Pro 65 Md (Headings)"/>
            <a:cs typeface="Calibri" panose="020F0502020204030204" pitchFamily="34" charset="0"/>
          </a:endParaRPr>
        </a:p>
      </dgm:t>
    </dgm:pt>
    <dgm:pt modelId="{4A8B623C-9CBB-448C-9E41-FFE5BFBD1BD8}" type="parTrans" cxnId="{5B591600-30A1-4DAD-B354-912453029D13}">
      <dgm:prSet/>
      <dgm:spPr/>
      <dgm:t>
        <a:bodyPr/>
        <a:lstStyle/>
        <a:p>
          <a:endParaRPr lang="en-US"/>
        </a:p>
      </dgm:t>
    </dgm:pt>
    <dgm:pt modelId="{AD3E4C44-D70D-4F47-A341-249884A7A479}" type="sibTrans" cxnId="{5B591600-30A1-4DAD-B354-912453029D13}">
      <dgm:prSet/>
      <dgm:spPr/>
      <dgm:t>
        <a:bodyPr/>
        <a:lstStyle/>
        <a:p>
          <a:endParaRPr lang="en-US"/>
        </a:p>
      </dgm:t>
    </dgm:pt>
    <dgm:pt modelId="{E8E39140-E294-4E21-A137-04A9E81C17F2}">
      <dgm:prSet/>
      <dgm:spPr/>
      <dgm:t>
        <a:bodyPr/>
        <a:lstStyle/>
        <a:p>
          <a:r>
            <a:rPr lang="en-US" dirty="0">
              <a:solidFill>
                <a:schemeClr val="accent3"/>
              </a:solidFill>
              <a:latin typeface="HelveticaNeueLT Pro 65 Md (Headings)"/>
              <a:cs typeface="Calibri" panose="020F0502020204030204" pitchFamily="34" charset="0"/>
            </a:rPr>
            <a:t>Email address(s):</a:t>
          </a:r>
        </a:p>
      </dgm:t>
    </dgm:pt>
    <dgm:pt modelId="{2AEE3A28-916B-4954-BD09-676DC9875A69}" type="parTrans" cxnId="{785B99CE-76C4-4B20-91E2-7F9742329951}">
      <dgm:prSet/>
      <dgm:spPr/>
      <dgm:t>
        <a:bodyPr/>
        <a:lstStyle/>
        <a:p>
          <a:endParaRPr lang="en-US"/>
        </a:p>
      </dgm:t>
    </dgm:pt>
    <dgm:pt modelId="{A248322F-1103-4DF2-8420-4093355DD6E3}" type="sibTrans" cxnId="{785B99CE-76C4-4B20-91E2-7F9742329951}">
      <dgm:prSet/>
      <dgm:spPr/>
      <dgm:t>
        <a:bodyPr/>
        <a:lstStyle/>
        <a:p>
          <a:endParaRPr lang="en-US"/>
        </a:p>
      </dgm:t>
    </dgm:pt>
    <dgm:pt modelId="{487136F6-85A6-4C59-9EE5-6A3CD2531BB9}">
      <dgm:prSet/>
      <dgm:spPr/>
      <dgm:t>
        <a:bodyPr/>
        <a:lstStyle/>
        <a:p>
          <a:r>
            <a:rPr lang="en-US" dirty="0">
              <a:solidFill>
                <a:schemeClr val="accent3"/>
              </a:solidFill>
              <a:latin typeface="HelveticaNeueLT Pro 65 Md (Headings)"/>
              <a:cs typeface="Calibri" panose="020F0502020204030204" pitchFamily="34" charset="0"/>
            </a:rPr>
            <a:t>Mailing address:</a:t>
          </a:r>
        </a:p>
      </dgm:t>
    </dgm:pt>
    <dgm:pt modelId="{73BA6434-413A-4DF5-9F35-0756F40957DA}" type="parTrans" cxnId="{FDD30E14-CA19-47C8-A32B-5FECDD1D6E4D}">
      <dgm:prSet/>
      <dgm:spPr/>
      <dgm:t>
        <a:bodyPr/>
        <a:lstStyle/>
        <a:p>
          <a:endParaRPr lang="en-US"/>
        </a:p>
      </dgm:t>
    </dgm:pt>
    <dgm:pt modelId="{88BA210A-729C-4B3B-8C42-DE3275CF85FC}" type="sibTrans" cxnId="{FDD30E14-CA19-47C8-A32B-5FECDD1D6E4D}">
      <dgm:prSet/>
      <dgm:spPr/>
      <dgm:t>
        <a:bodyPr/>
        <a:lstStyle/>
        <a:p>
          <a:endParaRPr lang="en-US"/>
        </a:p>
      </dgm:t>
    </dgm:pt>
    <dgm:pt modelId="{CDC2FB6E-5250-43CF-9172-063F2CA9DFEF}" type="pres">
      <dgm:prSet presAssocID="{33D2EDD6-3B12-4A31-A5F8-94F5BA8B12FF}" presName="vert0" presStyleCnt="0">
        <dgm:presLayoutVars>
          <dgm:dir/>
          <dgm:animOne val="branch"/>
          <dgm:animLvl val="lvl"/>
        </dgm:presLayoutVars>
      </dgm:prSet>
      <dgm:spPr/>
    </dgm:pt>
    <dgm:pt modelId="{BC69177D-805D-4FD2-905D-8D5CFD26458D}" type="pres">
      <dgm:prSet presAssocID="{DF283449-5B5B-4E14-A64F-4889C1607D68}" presName="thickLine" presStyleLbl="alignNode1" presStyleIdx="0" presStyleCnt="5"/>
      <dgm:spPr/>
    </dgm:pt>
    <dgm:pt modelId="{699C8F42-0568-46C9-89E4-A1DEA9C6082D}" type="pres">
      <dgm:prSet presAssocID="{DF283449-5B5B-4E14-A64F-4889C1607D68}" presName="horz1" presStyleCnt="0"/>
      <dgm:spPr/>
    </dgm:pt>
    <dgm:pt modelId="{DC1D38C6-5AD8-4453-8EDD-9188BB0A43DF}" type="pres">
      <dgm:prSet presAssocID="{DF283449-5B5B-4E14-A64F-4889C1607D68}" presName="tx1" presStyleLbl="revTx" presStyleIdx="0" presStyleCnt="5"/>
      <dgm:spPr/>
    </dgm:pt>
    <dgm:pt modelId="{189C6858-55B7-4691-9C38-DA4AE38ADC31}" type="pres">
      <dgm:prSet presAssocID="{DF283449-5B5B-4E14-A64F-4889C1607D68}" presName="vert1" presStyleCnt="0"/>
      <dgm:spPr/>
    </dgm:pt>
    <dgm:pt modelId="{185AD425-F415-4E6A-87F4-220B909DFF17}" type="pres">
      <dgm:prSet presAssocID="{E73040C4-9E37-4B7D-B4A5-678BE96A691B}" presName="thickLine" presStyleLbl="alignNode1" presStyleIdx="1" presStyleCnt="5"/>
      <dgm:spPr/>
    </dgm:pt>
    <dgm:pt modelId="{04274EE9-7E99-4CB4-9D0E-A963C638CA01}" type="pres">
      <dgm:prSet presAssocID="{E73040C4-9E37-4B7D-B4A5-678BE96A691B}" presName="horz1" presStyleCnt="0"/>
      <dgm:spPr/>
    </dgm:pt>
    <dgm:pt modelId="{34808E29-77F9-483B-8079-F50C733A21C9}" type="pres">
      <dgm:prSet presAssocID="{E73040C4-9E37-4B7D-B4A5-678BE96A691B}" presName="tx1" presStyleLbl="revTx" presStyleIdx="1" presStyleCnt="5"/>
      <dgm:spPr/>
    </dgm:pt>
    <dgm:pt modelId="{D65CE368-D3E7-4D06-A580-C92CD70B22E5}" type="pres">
      <dgm:prSet presAssocID="{E73040C4-9E37-4B7D-B4A5-678BE96A691B}" presName="vert1" presStyleCnt="0"/>
      <dgm:spPr/>
    </dgm:pt>
    <dgm:pt modelId="{521214AD-FEA6-474E-A351-096DB1F3B59D}" type="pres">
      <dgm:prSet presAssocID="{5FDF81C8-578A-4D00-A1EC-76F76677A7AA}" presName="thickLine" presStyleLbl="alignNode1" presStyleIdx="2" presStyleCnt="5"/>
      <dgm:spPr/>
    </dgm:pt>
    <dgm:pt modelId="{FC4E91F1-A047-4D34-ADDB-1F600C3703BA}" type="pres">
      <dgm:prSet presAssocID="{5FDF81C8-578A-4D00-A1EC-76F76677A7AA}" presName="horz1" presStyleCnt="0"/>
      <dgm:spPr/>
    </dgm:pt>
    <dgm:pt modelId="{6F96A5DA-A20C-4D09-98A1-A24508E62FF3}" type="pres">
      <dgm:prSet presAssocID="{5FDF81C8-578A-4D00-A1EC-76F76677A7AA}" presName="tx1" presStyleLbl="revTx" presStyleIdx="2" presStyleCnt="5"/>
      <dgm:spPr/>
    </dgm:pt>
    <dgm:pt modelId="{57DF23DF-32F1-4980-ADA2-15A483EC143E}" type="pres">
      <dgm:prSet presAssocID="{5FDF81C8-578A-4D00-A1EC-76F76677A7AA}" presName="vert1" presStyleCnt="0"/>
      <dgm:spPr/>
    </dgm:pt>
    <dgm:pt modelId="{D8FC375B-A864-48F7-A559-04C5C8F77755}" type="pres">
      <dgm:prSet presAssocID="{E8E39140-E294-4E21-A137-04A9E81C17F2}" presName="thickLine" presStyleLbl="alignNode1" presStyleIdx="3" presStyleCnt="5"/>
      <dgm:spPr/>
    </dgm:pt>
    <dgm:pt modelId="{4A7EF4FB-520F-4B90-9BF6-AE7227603FC2}" type="pres">
      <dgm:prSet presAssocID="{E8E39140-E294-4E21-A137-04A9E81C17F2}" presName="horz1" presStyleCnt="0"/>
      <dgm:spPr/>
    </dgm:pt>
    <dgm:pt modelId="{64FF9909-895D-433E-9C5C-A34E10620786}" type="pres">
      <dgm:prSet presAssocID="{E8E39140-E294-4E21-A137-04A9E81C17F2}" presName="tx1" presStyleLbl="revTx" presStyleIdx="3" presStyleCnt="5"/>
      <dgm:spPr/>
    </dgm:pt>
    <dgm:pt modelId="{504E282A-3E5A-484A-8993-56051A497EE6}" type="pres">
      <dgm:prSet presAssocID="{E8E39140-E294-4E21-A137-04A9E81C17F2}" presName="vert1" presStyleCnt="0"/>
      <dgm:spPr/>
    </dgm:pt>
    <dgm:pt modelId="{1A300847-BB1A-4AF2-832B-E07E70D02ADD}" type="pres">
      <dgm:prSet presAssocID="{487136F6-85A6-4C59-9EE5-6A3CD2531BB9}" presName="thickLine" presStyleLbl="alignNode1" presStyleIdx="4" presStyleCnt="5"/>
      <dgm:spPr/>
    </dgm:pt>
    <dgm:pt modelId="{6B79B7EB-5242-408F-AAD8-9C080A90D39F}" type="pres">
      <dgm:prSet presAssocID="{487136F6-85A6-4C59-9EE5-6A3CD2531BB9}" presName="horz1" presStyleCnt="0"/>
      <dgm:spPr/>
    </dgm:pt>
    <dgm:pt modelId="{A3A6083C-3C50-446A-B6C6-FBED59B7B867}" type="pres">
      <dgm:prSet presAssocID="{487136F6-85A6-4C59-9EE5-6A3CD2531BB9}" presName="tx1" presStyleLbl="revTx" presStyleIdx="4" presStyleCnt="5"/>
      <dgm:spPr/>
    </dgm:pt>
    <dgm:pt modelId="{FB636241-3730-4292-8720-F7ECD069B42A}" type="pres">
      <dgm:prSet presAssocID="{487136F6-85A6-4C59-9EE5-6A3CD2531BB9}" presName="vert1" presStyleCnt="0"/>
      <dgm:spPr/>
    </dgm:pt>
  </dgm:ptLst>
  <dgm:cxnLst>
    <dgm:cxn modelId="{5B591600-30A1-4DAD-B354-912453029D13}" srcId="{33D2EDD6-3B12-4A31-A5F8-94F5BA8B12FF}" destId="{5FDF81C8-578A-4D00-A1EC-76F76677A7AA}" srcOrd="2" destOrd="0" parTransId="{4A8B623C-9CBB-448C-9E41-FFE5BFBD1BD8}" sibTransId="{AD3E4C44-D70D-4F47-A341-249884A7A479}"/>
    <dgm:cxn modelId="{FDD30E14-CA19-47C8-A32B-5FECDD1D6E4D}" srcId="{33D2EDD6-3B12-4A31-A5F8-94F5BA8B12FF}" destId="{487136F6-85A6-4C59-9EE5-6A3CD2531BB9}" srcOrd="4" destOrd="0" parTransId="{73BA6434-413A-4DF5-9F35-0756F40957DA}" sibTransId="{88BA210A-729C-4B3B-8C42-DE3275CF85FC}"/>
    <dgm:cxn modelId="{FC987F2E-620B-4326-BF66-EDFE88D8238E}" type="presOf" srcId="{33D2EDD6-3B12-4A31-A5F8-94F5BA8B12FF}" destId="{CDC2FB6E-5250-43CF-9172-063F2CA9DFEF}" srcOrd="0" destOrd="0" presId="urn:microsoft.com/office/officeart/2008/layout/LinedList"/>
    <dgm:cxn modelId="{4421093C-CAE2-48DD-A4F3-83BBA085D096}" srcId="{33D2EDD6-3B12-4A31-A5F8-94F5BA8B12FF}" destId="{DF283449-5B5B-4E14-A64F-4889C1607D68}" srcOrd="0" destOrd="0" parTransId="{9182524C-AD47-4FC7-9F11-5F25BB53652C}" sibTransId="{CF80C191-7734-4933-B6FD-4ACFA57032D6}"/>
    <dgm:cxn modelId="{923668AC-D713-4BFA-B1B5-44AE4E181B77}" type="presOf" srcId="{E73040C4-9E37-4B7D-B4A5-678BE96A691B}" destId="{34808E29-77F9-483B-8079-F50C733A21C9}" srcOrd="0" destOrd="0" presId="urn:microsoft.com/office/officeart/2008/layout/LinedList"/>
    <dgm:cxn modelId="{57B0EAB6-6831-4CF7-A96A-A40151B5B61B}" type="presOf" srcId="{5FDF81C8-578A-4D00-A1EC-76F76677A7AA}" destId="{6F96A5DA-A20C-4D09-98A1-A24508E62FF3}" srcOrd="0" destOrd="0" presId="urn:microsoft.com/office/officeart/2008/layout/LinedList"/>
    <dgm:cxn modelId="{6E5CB7B8-69A3-4287-9AC3-2D6A213A20D6}" srcId="{33D2EDD6-3B12-4A31-A5F8-94F5BA8B12FF}" destId="{E73040C4-9E37-4B7D-B4A5-678BE96A691B}" srcOrd="1" destOrd="0" parTransId="{AA51F844-39FA-42EB-9BFB-9AB380B3173E}" sibTransId="{7E82D318-840C-473E-B31F-BFF93B9F0B93}"/>
    <dgm:cxn modelId="{3C1992CB-438E-48A1-9C45-B95F1EE9B39B}" type="presOf" srcId="{E8E39140-E294-4E21-A137-04A9E81C17F2}" destId="{64FF9909-895D-433E-9C5C-A34E10620786}" srcOrd="0" destOrd="0" presId="urn:microsoft.com/office/officeart/2008/layout/LinedList"/>
    <dgm:cxn modelId="{785B99CE-76C4-4B20-91E2-7F9742329951}" srcId="{33D2EDD6-3B12-4A31-A5F8-94F5BA8B12FF}" destId="{E8E39140-E294-4E21-A137-04A9E81C17F2}" srcOrd="3" destOrd="0" parTransId="{2AEE3A28-916B-4954-BD09-676DC9875A69}" sibTransId="{A248322F-1103-4DF2-8420-4093355DD6E3}"/>
    <dgm:cxn modelId="{A737DAD4-14E8-4C32-9EA4-5CEE90C19DD3}" type="presOf" srcId="{DF283449-5B5B-4E14-A64F-4889C1607D68}" destId="{DC1D38C6-5AD8-4453-8EDD-9188BB0A43DF}" srcOrd="0" destOrd="0" presId="urn:microsoft.com/office/officeart/2008/layout/LinedList"/>
    <dgm:cxn modelId="{FF65C7D8-F279-4FDB-B48B-58D1E887B34F}" type="presOf" srcId="{487136F6-85A6-4C59-9EE5-6A3CD2531BB9}" destId="{A3A6083C-3C50-446A-B6C6-FBED59B7B867}" srcOrd="0" destOrd="0" presId="urn:microsoft.com/office/officeart/2008/layout/LinedList"/>
    <dgm:cxn modelId="{CCFCF71E-C09F-4C78-AD18-F20A55C7A1C5}" type="presParOf" srcId="{CDC2FB6E-5250-43CF-9172-063F2CA9DFEF}" destId="{BC69177D-805D-4FD2-905D-8D5CFD26458D}" srcOrd="0" destOrd="0" presId="urn:microsoft.com/office/officeart/2008/layout/LinedList"/>
    <dgm:cxn modelId="{C03EF375-4A90-48EA-9325-B94199C102EF}" type="presParOf" srcId="{CDC2FB6E-5250-43CF-9172-063F2CA9DFEF}" destId="{699C8F42-0568-46C9-89E4-A1DEA9C6082D}" srcOrd="1" destOrd="0" presId="urn:microsoft.com/office/officeart/2008/layout/LinedList"/>
    <dgm:cxn modelId="{EC776E60-7862-4B94-A296-968FD80283F8}" type="presParOf" srcId="{699C8F42-0568-46C9-89E4-A1DEA9C6082D}" destId="{DC1D38C6-5AD8-4453-8EDD-9188BB0A43DF}" srcOrd="0" destOrd="0" presId="urn:microsoft.com/office/officeart/2008/layout/LinedList"/>
    <dgm:cxn modelId="{6CEC688F-2BD2-4CF4-92F6-FFABE243D1D9}" type="presParOf" srcId="{699C8F42-0568-46C9-89E4-A1DEA9C6082D}" destId="{189C6858-55B7-4691-9C38-DA4AE38ADC31}" srcOrd="1" destOrd="0" presId="urn:microsoft.com/office/officeart/2008/layout/LinedList"/>
    <dgm:cxn modelId="{007003B5-F696-45BC-BF6A-869B932826FB}" type="presParOf" srcId="{CDC2FB6E-5250-43CF-9172-063F2CA9DFEF}" destId="{185AD425-F415-4E6A-87F4-220B909DFF17}" srcOrd="2" destOrd="0" presId="urn:microsoft.com/office/officeart/2008/layout/LinedList"/>
    <dgm:cxn modelId="{F37FCA0B-2BD0-4C6B-B641-8A2761B3727C}" type="presParOf" srcId="{CDC2FB6E-5250-43CF-9172-063F2CA9DFEF}" destId="{04274EE9-7E99-4CB4-9D0E-A963C638CA01}" srcOrd="3" destOrd="0" presId="urn:microsoft.com/office/officeart/2008/layout/LinedList"/>
    <dgm:cxn modelId="{5D0B19C2-5DFD-458B-8285-C577412AFC01}" type="presParOf" srcId="{04274EE9-7E99-4CB4-9D0E-A963C638CA01}" destId="{34808E29-77F9-483B-8079-F50C733A21C9}" srcOrd="0" destOrd="0" presId="urn:microsoft.com/office/officeart/2008/layout/LinedList"/>
    <dgm:cxn modelId="{207463DE-CAAE-4564-B0E5-9954C65ACFDE}" type="presParOf" srcId="{04274EE9-7E99-4CB4-9D0E-A963C638CA01}" destId="{D65CE368-D3E7-4D06-A580-C92CD70B22E5}" srcOrd="1" destOrd="0" presId="urn:microsoft.com/office/officeart/2008/layout/LinedList"/>
    <dgm:cxn modelId="{E8FC9016-922D-4738-8749-B86308BAAAD5}" type="presParOf" srcId="{CDC2FB6E-5250-43CF-9172-063F2CA9DFEF}" destId="{521214AD-FEA6-474E-A351-096DB1F3B59D}" srcOrd="4" destOrd="0" presId="urn:microsoft.com/office/officeart/2008/layout/LinedList"/>
    <dgm:cxn modelId="{EA879080-8CD5-4216-9B2A-E080C1B4B910}" type="presParOf" srcId="{CDC2FB6E-5250-43CF-9172-063F2CA9DFEF}" destId="{FC4E91F1-A047-4D34-ADDB-1F600C3703BA}" srcOrd="5" destOrd="0" presId="urn:microsoft.com/office/officeart/2008/layout/LinedList"/>
    <dgm:cxn modelId="{670E63BD-5539-4D62-8A06-E8763B7A7C21}" type="presParOf" srcId="{FC4E91F1-A047-4D34-ADDB-1F600C3703BA}" destId="{6F96A5DA-A20C-4D09-98A1-A24508E62FF3}" srcOrd="0" destOrd="0" presId="urn:microsoft.com/office/officeart/2008/layout/LinedList"/>
    <dgm:cxn modelId="{736ED5EA-4E82-446F-BE28-2AABB2347070}" type="presParOf" srcId="{FC4E91F1-A047-4D34-ADDB-1F600C3703BA}" destId="{57DF23DF-32F1-4980-ADA2-15A483EC143E}" srcOrd="1" destOrd="0" presId="urn:microsoft.com/office/officeart/2008/layout/LinedList"/>
    <dgm:cxn modelId="{74F377E6-C532-4373-86A1-B0FF88F2ACB1}" type="presParOf" srcId="{CDC2FB6E-5250-43CF-9172-063F2CA9DFEF}" destId="{D8FC375B-A864-48F7-A559-04C5C8F77755}" srcOrd="6" destOrd="0" presId="urn:microsoft.com/office/officeart/2008/layout/LinedList"/>
    <dgm:cxn modelId="{C89D806D-BFAE-4690-B7E1-A6EEBEE87D84}" type="presParOf" srcId="{CDC2FB6E-5250-43CF-9172-063F2CA9DFEF}" destId="{4A7EF4FB-520F-4B90-9BF6-AE7227603FC2}" srcOrd="7" destOrd="0" presId="urn:microsoft.com/office/officeart/2008/layout/LinedList"/>
    <dgm:cxn modelId="{1534AA42-46A0-4A14-8B99-1DCC15854A69}" type="presParOf" srcId="{4A7EF4FB-520F-4B90-9BF6-AE7227603FC2}" destId="{64FF9909-895D-433E-9C5C-A34E10620786}" srcOrd="0" destOrd="0" presId="urn:microsoft.com/office/officeart/2008/layout/LinedList"/>
    <dgm:cxn modelId="{E334E69A-B685-45EC-9B1B-C4BF45354CBE}" type="presParOf" srcId="{4A7EF4FB-520F-4B90-9BF6-AE7227603FC2}" destId="{504E282A-3E5A-484A-8993-56051A497EE6}" srcOrd="1" destOrd="0" presId="urn:microsoft.com/office/officeart/2008/layout/LinedList"/>
    <dgm:cxn modelId="{C6B2D159-3BBC-4BA6-BE7E-6B267DACE49B}" type="presParOf" srcId="{CDC2FB6E-5250-43CF-9172-063F2CA9DFEF}" destId="{1A300847-BB1A-4AF2-832B-E07E70D02ADD}" srcOrd="8" destOrd="0" presId="urn:microsoft.com/office/officeart/2008/layout/LinedList"/>
    <dgm:cxn modelId="{D4A911B7-2F02-4EC8-9791-AEE960A2BBFD}" type="presParOf" srcId="{CDC2FB6E-5250-43CF-9172-063F2CA9DFEF}" destId="{6B79B7EB-5242-408F-AAD8-9C080A90D39F}" srcOrd="9" destOrd="0" presId="urn:microsoft.com/office/officeart/2008/layout/LinedList"/>
    <dgm:cxn modelId="{2C3A7277-2A59-4C9C-8EBA-13E11F590613}" type="presParOf" srcId="{6B79B7EB-5242-408F-AAD8-9C080A90D39F}" destId="{A3A6083C-3C50-446A-B6C6-FBED59B7B867}" srcOrd="0" destOrd="0" presId="urn:microsoft.com/office/officeart/2008/layout/LinedList"/>
    <dgm:cxn modelId="{1D2593DD-154F-4D36-81D4-A67E521E6052}" type="presParOf" srcId="{6B79B7EB-5242-408F-AAD8-9C080A90D39F}" destId="{FB636241-3730-4292-8720-F7ECD069B42A}"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2DF6BE7-9655-4604-87C4-DC1ECB6A9B09}" type="doc">
      <dgm:prSet loTypeId="urn:microsoft.com/office/officeart/2005/8/layout/list1" loCatId="list" qsTypeId="urn:microsoft.com/office/officeart/2005/8/quickstyle/simple1" qsCatId="simple" csTypeId="urn:microsoft.com/office/officeart/2005/8/colors/accent0_1" csCatId="mainScheme" phldr="1"/>
      <dgm:spPr/>
      <dgm:t>
        <a:bodyPr/>
        <a:lstStyle/>
        <a:p>
          <a:endParaRPr lang="en-001"/>
        </a:p>
      </dgm:t>
    </dgm:pt>
    <dgm:pt modelId="{51164C6B-F502-4501-8430-65DB86B7B64D}">
      <dgm:prSet phldrT="[Text]" custT="1"/>
      <dgm:spPr/>
      <dgm:t>
        <a:bodyPr/>
        <a:lstStyle/>
        <a:p>
          <a:r>
            <a:rPr lang="en-US" sz="1600" b="1" dirty="0"/>
            <a:t>Project name </a:t>
          </a:r>
          <a:endParaRPr lang="en-001" sz="1600" b="1" dirty="0"/>
        </a:p>
      </dgm:t>
    </dgm:pt>
    <dgm:pt modelId="{1FFC4EB0-EF1C-4295-89C6-F62D627F5913}" type="parTrans" cxnId="{D2F75904-AD85-48AD-B4FD-3A8633A18E88}">
      <dgm:prSet/>
      <dgm:spPr/>
      <dgm:t>
        <a:bodyPr/>
        <a:lstStyle/>
        <a:p>
          <a:endParaRPr lang="en-001" sz="1600"/>
        </a:p>
      </dgm:t>
    </dgm:pt>
    <dgm:pt modelId="{6B2AD5E2-D20D-4D31-9B15-407E1E24DB29}" type="sibTrans" cxnId="{D2F75904-AD85-48AD-B4FD-3A8633A18E88}">
      <dgm:prSet/>
      <dgm:spPr/>
      <dgm:t>
        <a:bodyPr/>
        <a:lstStyle/>
        <a:p>
          <a:endParaRPr lang="en-001" sz="1600"/>
        </a:p>
      </dgm:t>
    </dgm:pt>
    <dgm:pt modelId="{764A54AE-E18F-48BE-B177-ED738424DAD9}">
      <dgm:prSet phldrT="[Text]" custT="1"/>
      <dgm:spPr/>
      <dgm:t>
        <a:bodyPr/>
        <a:lstStyle/>
        <a:p>
          <a:r>
            <a:rPr lang="en-US" sz="1600" b="1" dirty="0"/>
            <a:t>Project purpose</a:t>
          </a:r>
          <a:endParaRPr lang="en-001" sz="1600" b="1" dirty="0"/>
        </a:p>
      </dgm:t>
    </dgm:pt>
    <dgm:pt modelId="{21803B4B-E45F-478A-92AC-3588ABA2C19D}" type="parTrans" cxnId="{2B23229D-1B77-4D74-BC55-D1AE6D1BF798}">
      <dgm:prSet/>
      <dgm:spPr/>
      <dgm:t>
        <a:bodyPr/>
        <a:lstStyle/>
        <a:p>
          <a:endParaRPr lang="en-001" sz="1600"/>
        </a:p>
      </dgm:t>
    </dgm:pt>
    <dgm:pt modelId="{F70FF695-3DF1-4A32-9206-9566A3A991F1}" type="sibTrans" cxnId="{2B23229D-1B77-4D74-BC55-D1AE6D1BF798}">
      <dgm:prSet/>
      <dgm:spPr/>
      <dgm:t>
        <a:bodyPr/>
        <a:lstStyle/>
        <a:p>
          <a:endParaRPr lang="en-001" sz="1600"/>
        </a:p>
      </dgm:t>
    </dgm:pt>
    <dgm:pt modelId="{E6F50DE3-8A0C-4E83-AF81-8BF7164069F9}">
      <dgm:prSet phldrT="[Text]" custT="1"/>
      <dgm:spPr/>
      <dgm:t>
        <a:bodyPr/>
        <a:lstStyle/>
        <a:p>
          <a:r>
            <a:rPr lang="en-US" sz="1600" b="1" dirty="0"/>
            <a:t>Impact</a:t>
          </a:r>
          <a:endParaRPr lang="en-001" sz="1600" b="1" dirty="0"/>
        </a:p>
      </dgm:t>
    </dgm:pt>
    <dgm:pt modelId="{D5A88B78-07E1-4060-8707-E6187B5278AD}" type="parTrans" cxnId="{AE1A07D6-4995-4EEA-BA8B-A655FA6E010B}">
      <dgm:prSet/>
      <dgm:spPr/>
      <dgm:t>
        <a:bodyPr/>
        <a:lstStyle/>
        <a:p>
          <a:endParaRPr lang="en-001" sz="1600"/>
        </a:p>
      </dgm:t>
    </dgm:pt>
    <dgm:pt modelId="{675EB3FC-291C-45ED-BF0B-82B57CB8D87C}" type="sibTrans" cxnId="{AE1A07D6-4995-4EEA-BA8B-A655FA6E010B}">
      <dgm:prSet/>
      <dgm:spPr/>
      <dgm:t>
        <a:bodyPr/>
        <a:lstStyle/>
        <a:p>
          <a:endParaRPr lang="en-001" sz="1600"/>
        </a:p>
      </dgm:t>
    </dgm:pt>
    <dgm:pt modelId="{B1B743B8-1850-4EE1-AA27-DE3BF2F4DF86}" type="pres">
      <dgm:prSet presAssocID="{B2DF6BE7-9655-4604-87C4-DC1ECB6A9B09}" presName="linear" presStyleCnt="0">
        <dgm:presLayoutVars>
          <dgm:dir/>
          <dgm:animLvl val="lvl"/>
          <dgm:resizeHandles val="exact"/>
        </dgm:presLayoutVars>
      </dgm:prSet>
      <dgm:spPr/>
    </dgm:pt>
    <dgm:pt modelId="{1CBF7519-A4D9-4830-A47D-ABD76793BD14}" type="pres">
      <dgm:prSet presAssocID="{51164C6B-F502-4501-8430-65DB86B7B64D}" presName="parentLin" presStyleCnt="0"/>
      <dgm:spPr/>
    </dgm:pt>
    <dgm:pt modelId="{21136FF3-97D0-4147-9F46-96D38E48EF81}" type="pres">
      <dgm:prSet presAssocID="{51164C6B-F502-4501-8430-65DB86B7B64D}" presName="parentLeftMargin" presStyleLbl="node1" presStyleIdx="0" presStyleCnt="3"/>
      <dgm:spPr/>
    </dgm:pt>
    <dgm:pt modelId="{783D969F-F61F-43CB-9779-061F17D8981C}" type="pres">
      <dgm:prSet presAssocID="{51164C6B-F502-4501-8430-65DB86B7B64D}" presName="parentText" presStyleLbl="node1" presStyleIdx="0" presStyleCnt="3">
        <dgm:presLayoutVars>
          <dgm:chMax val="0"/>
          <dgm:bulletEnabled val="1"/>
        </dgm:presLayoutVars>
      </dgm:prSet>
      <dgm:spPr/>
    </dgm:pt>
    <dgm:pt modelId="{946A3262-66CE-49FC-A4AB-A76A4F5F23AA}" type="pres">
      <dgm:prSet presAssocID="{51164C6B-F502-4501-8430-65DB86B7B64D}" presName="negativeSpace" presStyleCnt="0"/>
      <dgm:spPr/>
    </dgm:pt>
    <dgm:pt modelId="{8EB1758A-4945-410C-917F-D4BD0417E3F8}" type="pres">
      <dgm:prSet presAssocID="{51164C6B-F502-4501-8430-65DB86B7B64D}" presName="childText" presStyleLbl="conFgAcc1" presStyleIdx="0" presStyleCnt="3">
        <dgm:presLayoutVars>
          <dgm:bulletEnabled val="1"/>
        </dgm:presLayoutVars>
      </dgm:prSet>
      <dgm:spPr/>
    </dgm:pt>
    <dgm:pt modelId="{9B749971-03BB-45C5-B26D-BC05C4D1224C}" type="pres">
      <dgm:prSet presAssocID="{6B2AD5E2-D20D-4D31-9B15-407E1E24DB29}" presName="spaceBetweenRectangles" presStyleCnt="0"/>
      <dgm:spPr/>
    </dgm:pt>
    <dgm:pt modelId="{68F1FCE8-1983-4101-982F-3E4EACFB7588}" type="pres">
      <dgm:prSet presAssocID="{764A54AE-E18F-48BE-B177-ED738424DAD9}" presName="parentLin" presStyleCnt="0"/>
      <dgm:spPr/>
    </dgm:pt>
    <dgm:pt modelId="{B0A8C116-ADBE-463B-A7C5-8288B3519BD8}" type="pres">
      <dgm:prSet presAssocID="{764A54AE-E18F-48BE-B177-ED738424DAD9}" presName="parentLeftMargin" presStyleLbl="node1" presStyleIdx="0" presStyleCnt="3"/>
      <dgm:spPr/>
    </dgm:pt>
    <dgm:pt modelId="{193DFD1D-7FAC-4771-B6D3-B30AFEA41F43}" type="pres">
      <dgm:prSet presAssocID="{764A54AE-E18F-48BE-B177-ED738424DAD9}" presName="parentText" presStyleLbl="node1" presStyleIdx="1" presStyleCnt="3">
        <dgm:presLayoutVars>
          <dgm:chMax val="0"/>
          <dgm:bulletEnabled val="1"/>
        </dgm:presLayoutVars>
      </dgm:prSet>
      <dgm:spPr/>
    </dgm:pt>
    <dgm:pt modelId="{DD70A87E-E57F-49A6-809A-52ED92C0604B}" type="pres">
      <dgm:prSet presAssocID="{764A54AE-E18F-48BE-B177-ED738424DAD9}" presName="negativeSpace" presStyleCnt="0"/>
      <dgm:spPr/>
    </dgm:pt>
    <dgm:pt modelId="{F0F0E364-1ADA-49EA-8460-82D20060670F}" type="pres">
      <dgm:prSet presAssocID="{764A54AE-E18F-48BE-B177-ED738424DAD9}" presName="childText" presStyleLbl="conFgAcc1" presStyleIdx="1" presStyleCnt="3">
        <dgm:presLayoutVars>
          <dgm:bulletEnabled val="1"/>
        </dgm:presLayoutVars>
      </dgm:prSet>
      <dgm:spPr/>
    </dgm:pt>
    <dgm:pt modelId="{E2F341FD-68B2-4C5D-B204-717C1F9E2A62}" type="pres">
      <dgm:prSet presAssocID="{F70FF695-3DF1-4A32-9206-9566A3A991F1}" presName="spaceBetweenRectangles" presStyleCnt="0"/>
      <dgm:spPr/>
    </dgm:pt>
    <dgm:pt modelId="{A032D046-56B6-4DF8-BC44-FD68C40199DE}" type="pres">
      <dgm:prSet presAssocID="{E6F50DE3-8A0C-4E83-AF81-8BF7164069F9}" presName="parentLin" presStyleCnt="0"/>
      <dgm:spPr/>
    </dgm:pt>
    <dgm:pt modelId="{4D910970-1EBB-4C50-801A-720F078EB87C}" type="pres">
      <dgm:prSet presAssocID="{E6F50DE3-8A0C-4E83-AF81-8BF7164069F9}" presName="parentLeftMargin" presStyleLbl="node1" presStyleIdx="1" presStyleCnt="3"/>
      <dgm:spPr/>
    </dgm:pt>
    <dgm:pt modelId="{E1DED163-66CB-4FA4-B452-6E447F503C22}" type="pres">
      <dgm:prSet presAssocID="{E6F50DE3-8A0C-4E83-AF81-8BF7164069F9}" presName="parentText" presStyleLbl="node1" presStyleIdx="2" presStyleCnt="3">
        <dgm:presLayoutVars>
          <dgm:chMax val="0"/>
          <dgm:bulletEnabled val="1"/>
        </dgm:presLayoutVars>
      </dgm:prSet>
      <dgm:spPr/>
    </dgm:pt>
    <dgm:pt modelId="{ACB4E49A-4190-4236-B6FA-16C049C723AC}" type="pres">
      <dgm:prSet presAssocID="{E6F50DE3-8A0C-4E83-AF81-8BF7164069F9}" presName="negativeSpace" presStyleCnt="0"/>
      <dgm:spPr/>
    </dgm:pt>
    <dgm:pt modelId="{74BED53F-D163-4AC8-A0A0-99B9F996207B}" type="pres">
      <dgm:prSet presAssocID="{E6F50DE3-8A0C-4E83-AF81-8BF7164069F9}" presName="childText" presStyleLbl="conFgAcc1" presStyleIdx="2" presStyleCnt="3">
        <dgm:presLayoutVars>
          <dgm:bulletEnabled val="1"/>
        </dgm:presLayoutVars>
      </dgm:prSet>
      <dgm:spPr/>
    </dgm:pt>
  </dgm:ptLst>
  <dgm:cxnLst>
    <dgm:cxn modelId="{D2F75904-AD85-48AD-B4FD-3A8633A18E88}" srcId="{B2DF6BE7-9655-4604-87C4-DC1ECB6A9B09}" destId="{51164C6B-F502-4501-8430-65DB86B7B64D}" srcOrd="0" destOrd="0" parTransId="{1FFC4EB0-EF1C-4295-89C6-F62D627F5913}" sibTransId="{6B2AD5E2-D20D-4D31-9B15-407E1E24DB29}"/>
    <dgm:cxn modelId="{E526680A-8353-4EA3-B7E3-967F7D70298A}" type="presOf" srcId="{B2DF6BE7-9655-4604-87C4-DC1ECB6A9B09}" destId="{B1B743B8-1850-4EE1-AA27-DE3BF2F4DF86}" srcOrd="0" destOrd="0" presId="urn:microsoft.com/office/officeart/2005/8/layout/list1"/>
    <dgm:cxn modelId="{3EEB8F2A-1453-4781-AECF-BCC7F11DBE76}" type="presOf" srcId="{E6F50DE3-8A0C-4E83-AF81-8BF7164069F9}" destId="{E1DED163-66CB-4FA4-B452-6E447F503C22}" srcOrd="1" destOrd="0" presId="urn:microsoft.com/office/officeart/2005/8/layout/list1"/>
    <dgm:cxn modelId="{9DB34450-B65E-48D8-8661-657408F14E3D}" type="presOf" srcId="{764A54AE-E18F-48BE-B177-ED738424DAD9}" destId="{B0A8C116-ADBE-463B-A7C5-8288B3519BD8}" srcOrd="0" destOrd="0" presId="urn:microsoft.com/office/officeart/2005/8/layout/list1"/>
    <dgm:cxn modelId="{354EF877-5B92-4F2B-8FFE-4C786DAF32D5}" type="presOf" srcId="{E6F50DE3-8A0C-4E83-AF81-8BF7164069F9}" destId="{4D910970-1EBB-4C50-801A-720F078EB87C}" srcOrd="0" destOrd="0" presId="urn:microsoft.com/office/officeart/2005/8/layout/list1"/>
    <dgm:cxn modelId="{2B23229D-1B77-4D74-BC55-D1AE6D1BF798}" srcId="{B2DF6BE7-9655-4604-87C4-DC1ECB6A9B09}" destId="{764A54AE-E18F-48BE-B177-ED738424DAD9}" srcOrd="1" destOrd="0" parTransId="{21803B4B-E45F-478A-92AC-3588ABA2C19D}" sibTransId="{F70FF695-3DF1-4A32-9206-9566A3A991F1}"/>
    <dgm:cxn modelId="{EC8A6ACC-5205-4B27-93A8-31148A4FF5FD}" type="presOf" srcId="{764A54AE-E18F-48BE-B177-ED738424DAD9}" destId="{193DFD1D-7FAC-4771-B6D3-B30AFEA41F43}" srcOrd="1" destOrd="0" presId="urn:microsoft.com/office/officeart/2005/8/layout/list1"/>
    <dgm:cxn modelId="{895C69D2-C894-4B1F-9EA2-F7D9335B9025}" type="presOf" srcId="{51164C6B-F502-4501-8430-65DB86B7B64D}" destId="{783D969F-F61F-43CB-9779-061F17D8981C}" srcOrd="1" destOrd="0" presId="urn:microsoft.com/office/officeart/2005/8/layout/list1"/>
    <dgm:cxn modelId="{AE1A07D6-4995-4EEA-BA8B-A655FA6E010B}" srcId="{B2DF6BE7-9655-4604-87C4-DC1ECB6A9B09}" destId="{E6F50DE3-8A0C-4E83-AF81-8BF7164069F9}" srcOrd="2" destOrd="0" parTransId="{D5A88B78-07E1-4060-8707-E6187B5278AD}" sibTransId="{675EB3FC-291C-45ED-BF0B-82B57CB8D87C}"/>
    <dgm:cxn modelId="{F903EDE9-44BC-4BD6-9E4E-E8B1CA996FA8}" type="presOf" srcId="{51164C6B-F502-4501-8430-65DB86B7B64D}" destId="{21136FF3-97D0-4147-9F46-96D38E48EF81}" srcOrd="0" destOrd="0" presId="urn:microsoft.com/office/officeart/2005/8/layout/list1"/>
    <dgm:cxn modelId="{DD09C43B-E52F-44F7-8351-242155F78934}" type="presParOf" srcId="{B1B743B8-1850-4EE1-AA27-DE3BF2F4DF86}" destId="{1CBF7519-A4D9-4830-A47D-ABD76793BD14}" srcOrd="0" destOrd="0" presId="urn:microsoft.com/office/officeart/2005/8/layout/list1"/>
    <dgm:cxn modelId="{3663C9E3-9CBD-4E3A-8493-73F3600D5DD2}" type="presParOf" srcId="{1CBF7519-A4D9-4830-A47D-ABD76793BD14}" destId="{21136FF3-97D0-4147-9F46-96D38E48EF81}" srcOrd="0" destOrd="0" presId="urn:microsoft.com/office/officeart/2005/8/layout/list1"/>
    <dgm:cxn modelId="{53FA5729-1D6A-4700-8D3B-73E3984D1334}" type="presParOf" srcId="{1CBF7519-A4D9-4830-A47D-ABD76793BD14}" destId="{783D969F-F61F-43CB-9779-061F17D8981C}" srcOrd="1" destOrd="0" presId="urn:microsoft.com/office/officeart/2005/8/layout/list1"/>
    <dgm:cxn modelId="{27855380-A7AA-48F2-9BFD-76EDBD92703F}" type="presParOf" srcId="{B1B743B8-1850-4EE1-AA27-DE3BF2F4DF86}" destId="{946A3262-66CE-49FC-A4AB-A76A4F5F23AA}" srcOrd="1" destOrd="0" presId="urn:microsoft.com/office/officeart/2005/8/layout/list1"/>
    <dgm:cxn modelId="{A7AE4DFB-5D15-4679-B100-92117E2D7A27}" type="presParOf" srcId="{B1B743B8-1850-4EE1-AA27-DE3BF2F4DF86}" destId="{8EB1758A-4945-410C-917F-D4BD0417E3F8}" srcOrd="2" destOrd="0" presId="urn:microsoft.com/office/officeart/2005/8/layout/list1"/>
    <dgm:cxn modelId="{AFA4BF9C-CCB6-433C-A6CE-F048315B191E}" type="presParOf" srcId="{B1B743B8-1850-4EE1-AA27-DE3BF2F4DF86}" destId="{9B749971-03BB-45C5-B26D-BC05C4D1224C}" srcOrd="3" destOrd="0" presId="urn:microsoft.com/office/officeart/2005/8/layout/list1"/>
    <dgm:cxn modelId="{CE46876D-4FC8-4E2A-BB71-1ECE1C694D9B}" type="presParOf" srcId="{B1B743B8-1850-4EE1-AA27-DE3BF2F4DF86}" destId="{68F1FCE8-1983-4101-982F-3E4EACFB7588}" srcOrd="4" destOrd="0" presId="urn:microsoft.com/office/officeart/2005/8/layout/list1"/>
    <dgm:cxn modelId="{AF487A54-689C-483E-AF45-6D569C9FAF28}" type="presParOf" srcId="{68F1FCE8-1983-4101-982F-3E4EACFB7588}" destId="{B0A8C116-ADBE-463B-A7C5-8288B3519BD8}" srcOrd="0" destOrd="0" presId="urn:microsoft.com/office/officeart/2005/8/layout/list1"/>
    <dgm:cxn modelId="{94C41ADE-3CCB-4710-967E-AD0F61AADD6B}" type="presParOf" srcId="{68F1FCE8-1983-4101-982F-3E4EACFB7588}" destId="{193DFD1D-7FAC-4771-B6D3-B30AFEA41F43}" srcOrd="1" destOrd="0" presId="urn:microsoft.com/office/officeart/2005/8/layout/list1"/>
    <dgm:cxn modelId="{307432F1-ABFE-4854-8C20-0014891E5BF4}" type="presParOf" srcId="{B1B743B8-1850-4EE1-AA27-DE3BF2F4DF86}" destId="{DD70A87E-E57F-49A6-809A-52ED92C0604B}" srcOrd="5" destOrd="0" presId="urn:microsoft.com/office/officeart/2005/8/layout/list1"/>
    <dgm:cxn modelId="{A5D96401-F904-492C-AEC4-D123EA7CADB7}" type="presParOf" srcId="{B1B743B8-1850-4EE1-AA27-DE3BF2F4DF86}" destId="{F0F0E364-1ADA-49EA-8460-82D20060670F}" srcOrd="6" destOrd="0" presId="urn:microsoft.com/office/officeart/2005/8/layout/list1"/>
    <dgm:cxn modelId="{F863D473-8E0E-4260-9DFC-E94D086EBAA1}" type="presParOf" srcId="{B1B743B8-1850-4EE1-AA27-DE3BF2F4DF86}" destId="{E2F341FD-68B2-4C5D-B204-717C1F9E2A62}" srcOrd="7" destOrd="0" presId="urn:microsoft.com/office/officeart/2005/8/layout/list1"/>
    <dgm:cxn modelId="{80E534AF-D9E5-4F07-8162-C8CE9428B68A}" type="presParOf" srcId="{B1B743B8-1850-4EE1-AA27-DE3BF2F4DF86}" destId="{A032D046-56B6-4DF8-BC44-FD68C40199DE}" srcOrd="8" destOrd="0" presId="urn:microsoft.com/office/officeart/2005/8/layout/list1"/>
    <dgm:cxn modelId="{0EDF6673-679D-4D26-B309-CF0A56BD123E}" type="presParOf" srcId="{A032D046-56B6-4DF8-BC44-FD68C40199DE}" destId="{4D910970-1EBB-4C50-801A-720F078EB87C}" srcOrd="0" destOrd="0" presId="urn:microsoft.com/office/officeart/2005/8/layout/list1"/>
    <dgm:cxn modelId="{54A47977-F05A-4D36-99DB-AFB659DD9B40}" type="presParOf" srcId="{A032D046-56B6-4DF8-BC44-FD68C40199DE}" destId="{E1DED163-66CB-4FA4-B452-6E447F503C22}" srcOrd="1" destOrd="0" presId="urn:microsoft.com/office/officeart/2005/8/layout/list1"/>
    <dgm:cxn modelId="{7F451E90-C250-4F35-A870-A50F68371E23}" type="presParOf" srcId="{B1B743B8-1850-4EE1-AA27-DE3BF2F4DF86}" destId="{ACB4E49A-4190-4236-B6FA-16C049C723AC}" srcOrd="9" destOrd="0" presId="urn:microsoft.com/office/officeart/2005/8/layout/list1"/>
    <dgm:cxn modelId="{16ED7F4F-1E04-4016-B563-5A75D54847A8}" type="presParOf" srcId="{B1B743B8-1850-4EE1-AA27-DE3BF2F4DF86}" destId="{74BED53F-D163-4AC8-A0A0-99B9F996207B}"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7A8AB51-5810-47FA-9F7F-55BD44DEE0DD}" type="doc">
      <dgm:prSet loTypeId="urn:microsoft.com/office/officeart/2005/8/layout/default" loCatId="list" qsTypeId="urn:microsoft.com/office/officeart/2005/8/quickstyle/simple5" qsCatId="simple" csTypeId="urn:microsoft.com/office/officeart/2005/8/colors/accent0_1" csCatId="mainScheme" phldr="1"/>
      <dgm:spPr/>
    </dgm:pt>
    <dgm:pt modelId="{9E63AA5C-4546-4046-932A-2C45DF946F00}">
      <dgm:prSet phldrT="[Text]" custT="1"/>
      <dgm:spPr/>
      <dgm:t>
        <a:bodyPr anchor="ctr"/>
        <a:lstStyle/>
        <a:p>
          <a:pPr algn="ctr">
            <a:buFont typeface="Arial" panose="020B0604020202020204" pitchFamily="34" charset="0"/>
            <a:buChar char="•"/>
          </a:pPr>
          <a:r>
            <a:rPr lang="en-GB" sz="1200" b="1" dirty="0">
              <a:effectLst/>
              <a:latin typeface="HelveticaNeueLT Pro 55 Roman (Body)"/>
              <a:ea typeface="Calibri" panose="020F0502020204030204" pitchFamily="34" charset="0"/>
              <a:cs typeface="Calibri" panose="020F0502020204030204" pitchFamily="34" charset="0"/>
            </a:rPr>
            <a:t>Skill enhancement</a:t>
          </a:r>
          <a:endParaRPr lang="en-001" sz="1200" dirty="0">
            <a:latin typeface="HelveticaNeueLT Pro 55 Roman (Body)"/>
          </a:endParaRPr>
        </a:p>
      </dgm:t>
    </dgm:pt>
    <dgm:pt modelId="{E2BBC49D-9D8C-40C0-8623-8E547A9C4F32}" type="parTrans" cxnId="{876FCBB7-7E02-44AD-9C63-54E8E536F532}">
      <dgm:prSet/>
      <dgm:spPr/>
      <dgm:t>
        <a:bodyPr/>
        <a:lstStyle/>
        <a:p>
          <a:endParaRPr lang="en-001"/>
        </a:p>
      </dgm:t>
    </dgm:pt>
    <dgm:pt modelId="{E8208C06-0B8B-470A-BCF2-2A336C23193A}" type="sibTrans" cxnId="{876FCBB7-7E02-44AD-9C63-54E8E536F532}">
      <dgm:prSet/>
      <dgm:spPr/>
      <dgm:t>
        <a:bodyPr/>
        <a:lstStyle/>
        <a:p>
          <a:endParaRPr lang="en-001"/>
        </a:p>
      </dgm:t>
    </dgm:pt>
    <dgm:pt modelId="{DF0AE1AD-BD06-4601-946C-AE7A3D1F3CFA}">
      <dgm:prSet custT="1"/>
      <dgm:spPr/>
      <dgm:t>
        <a:bodyPr/>
        <a:lstStyle/>
        <a:p>
          <a:pPr algn="ctr"/>
          <a:r>
            <a:rPr lang="en-GB" sz="1200" b="1">
              <a:effectLst/>
              <a:latin typeface="HelveticaNeueLT Pro 55 Roman (Body)"/>
              <a:ea typeface="Calibri" panose="020F0502020204030204" pitchFamily="34" charset="0"/>
              <a:cs typeface="Calibri" panose="020F0502020204030204" pitchFamily="34" charset="0"/>
            </a:rPr>
            <a:t>Employability</a:t>
          </a:r>
        </a:p>
        <a:p>
          <a:pPr algn="ctr"/>
          <a:r>
            <a:rPr lang="en-GB" sz="1200">
              <a:effectLst/>
              <a:latin typeface="HelveticaNeueLT Pro 55 Roman (Body)"/>
              <a:ea typeface="Calibri" panose="020F0502020204030204" pitchFamily="34" charset="0"/>
              <a:cs typeface="Calibri" panose="020F0502020204030204" pitchFamily="34" charset="0"/>
            </a:rPr>
            <a:t>The combination of skills, knowledge, personal attributes, and attitudes that make an individual capable of finding, maintaining, and progressing in meaningful employment.</a:t>
          </a:r>
          <a:endParaRPr lang="en-GB" sz="1200" dirty="0">
            <a:latin typeface="HelveticaNeueLT Pro 55 Roman (Body)"/>
            <a:ea typeface="Calibri" panose="020F0502020204030204" pitchFamily="34" charset="0"/>
            <a:cs typeface="Times New Roman" panose="02020603050405020304" pitchFamily="18" charset="0"/>
          </a:endParaRPr>
        </a:p>
      </dgm:t>
    </dgm:pt>
    <dgm:pt modelId="{15896CFF-25FE-4A29-9FE4-F3E25062BDBC}" type="parTrans" cxnId="{8F8AD93C-B6A3-45DD-B561-AE978B8AC00A}">
      <dgm:prSet/>
      <dgm:spPr/>
      <dgm:t>
        <a:bodyPr/>
        <a:lstStyle/>
        <a:p>
          <a:endParaRPr lang="en-001"/>
        </a:p>
      </dgm:t>
    </dgm:pt>
    <dgm:pt modelId="{0071D442-34FA-4848-BB23-96A33BB49060}" type="sibTrans" cxnId="{8F8AD93C-B6A3-45DD-B561-AE978B8AC00A}">
      <dgm:prSet/>
      <dgm:spPr/>
      <dgm:t>
        <a:bodyPr/>
        <a:lstStyle/>
        <a:p>
          <a:endParaRPr lang="en-001"/>
        </a:p>
      </dgm:t>
    </dgm:pt>
    <dgm:pt modelId="{8AA64301-AB88-4A86-AB0F-E2B65681A116}">
      <dgm:prSet custT="1"/>
      <dgm:spPr/>
      <dgm:t>
        <a:bodyPr/>
        <a:lstStyle/>
        <a:p>
          <a:pPr algn="ctr"/>
          <a:r>
            <a:rPr lang="en-GB" sz="1200" b="1" dirty="0">
              <a:effectLst/>
              <a:latin typeface="HelveticaNeueLT Pro 55 Roman (Body)"/>
              <a:ea typeface="Calibri" panose="020F0502020204030204" pitchFamily="34" charset="0"/>
              <a:cs typeface="Calibri" panose="020F0502020204030204" pitchFamily="34" charset="0"/>
            </a:rPr>
            <a:t>Employment Quality</a:t>
          </a:r>
        </a:p>
        <a:p>
          <a:pPr algn="ctr"/>
          <a:r>
            <a:rPr lang="en-GB" sz="1200" dirty="0">
              <a:effectLst/>
              <a:latin typeface="HelveticaNeueLT Pro 55 Roman (Body)"/>
              <a:ea typeface="Calibri" panose="020F0502020204030204" pitchFamily="34" charset="0"/>
              <a:cs typeface="Calibri" panose="020F0502020204030204" pitchFamily="34" charset="0"/>
            </a:rPr>
            <a:t>The overall conditions and standards of a job, including factors such as fair pay, job security, safe working conditions, opportunities for growth, work-life balance, and respect for inclusive workers' rights. </a:t>
          </a:r>
          <a:endParaRPr lang="en-001" sz="1200" dirty="0">
            <a:effectLst/>
            <a:latin typeface="HelveticaNeueLT Pro 55 Roman (Body)"/>
            <a:ea typeface="Calibri" panose="020F0502020204030204" pitchFamily="34" charset="0"/>
            <a:cs typeface="Times New Roman" panose="02020603050405020304" pitchFamily="18" charset="0"/>
          </a:endParaRPr>
        </a:p>
      </dgm:t>
    </dgm:pt>
    <dgm:pt modelId="{A64A2A3D-3B11-4689-B354-B73B0EC981BE}" type="parTrans" cxnId="{44157FAA-0F08-4BE4-ADED-10DFB023F0C5}">
      <dgm:prSet/>
      <dgm:spPr/>
      <dgm:t>
        <a:bodyPr/>
        <a:lstStyle/>
        <a:p>
          <a:endParaRPr lang="en-001"/>
        </a:p>
      </dgm:t>
    </dgm:pt>
    <dgm:pt modelId="{AE2B1BC8-4781-492C-8EAB-2F63F071FD4A}" type="sibTrans" cxnId="{44157FAA-0F08-4BE4-ADED-10DFB023F0C5}">
      <dgm:prSet/>
      <dgm:spPr/>
      <dgm:t>
        <a:bodyPr/>
        <a:lstStyle/>
        <a:p>
          <a:endParaRPr lang="en-001"/>
        </a:p>
      </dgm:t>
    </dgm:pt>
    <dgm:pt modelId="{C44EBDBF-624F-4986-8515-C86A90A31CDE}">
      <dgm:prSet phldrT="[Text]" custT="1"/>
      <dgm:spPr/>
      <dgm:t>
        <a:bodyPr anchor="ctr"/>
        <a:lstStyle/>
        <a:p>
          <a:pPr algn="ctr">
            <a:buFont typeface="Arial" panose="020B0604020202020204" pitchFamily="34" charset="0"/>
            <a:buNone/>
          </a:pPr>
          <a:r>
            <a:rPr lang="en-GB" sz="1200" dirty="0">
              <a:effectLst/>
              <a:latin typeface="HelveticaNeueLT Pro 55 Roman (Body)"/>
              <a:ea typeface="Calibri" panose="020F0502020204030204" pitchFamily="34" charset="0"/>
              <a:cs typeface="Calibri" panose="020F0502020204030204" pitchFamily="34" charset="0"/>
            </a:rPr>
            <a:t>The abilities, knowledge, and expertise individuals acquire through education, training, or experience that enable them to perform tasks or roles effectively in a specific field or context.</a:t>
          </a:r>
          <a:endParaRPr lang="en-001" sz="1200" dirty="0">
            <a:latin typeface="HelveticaNeueLT Pro 55 Roman (Body)"/>
          </a:endParaRPr>
        </a:p>
      </dgm:t>
    </dgm:pt>
    <dgm:pt modelId="{E1153D46-294A-4241-8D79-38AACE93F010}" type="parTrans" cxnId="{B0C6D1BA-F064-46A3-B73E-5447A5F8856A}">
      <dgm:prSet/>
      <dgm:spPr/>
      <dgm:t>
        <a:bodyPr/>
        <a:lstStyle/>
        <a:p>
          <a:endParaRPr lang="en-001"/>
        </a:p>
      </dgm:t>
    </dgm:pt>
    <dgm:pt modelId="{D340CD5F-C56F-4A55-83E9-9055124F24EC}" type="sibTrans" cxnId="{B0C6D1BA-F064-46A3-B73E-5447A5F8856A}">
      <dgm:prSet/>
      <dgm:spPr/>
      <dgm:t>
        <a:bodyPr/>
        <a:lstStyle/>
        <a:p>
          <a:endParaRPr lang="en-001"/>
        </a:p>
      </dgm:t>
    </dgm:pt>
    <dgm:pt modelId="{DDC79336-64A2-4199-B73B-94093C3907C1}" type="pres">
      <dgm:prSet presAssocID="{E7A8AB51-5810-47FA-9F7F-55BD44DEE0DD}" presName="diagram" presStyleCnt="0">
        <dgm:presLayoutVars>
          <dgm:dir/>
          <dgm:resizeHandles val="exact"/>
        </dgm:presLayoutVars>
      </dgm:prSet>
      <dgm:spPr/>
    </dgm:pt>
    <dgm:pt modelId="{D11256A4-DFB1-44EC-A20C-0A4F7BBD855A}" type="pres">
      <dgm:prSet presAssocID="{9E63AA5C-4546-4046-932A-2C45DF946F00}" presName="node" presStyleLbl="node1" presStyleIdx="0" presStyleCnt="3">
        <dgm:presLayoutVars>
          <dgm:bulletEnabled val="1"/>
        </dgm:presLayoutVars>
      </dgm:prSet>
      <dgm:spPr/>
    </dgm:pt>
    <dgm:pt modelId="{34C8B05E-846D-4D40-88E2-5CBD5CE84C88}" type="pres">
      <dgm:prSet presAssocID="{E8208C06-0B8B-470A-BCF2-2A336C23193A}" presName="sibTrans" presStyleCnt="0"/>
      <dgm:spPr/>
    </dgm:pt>
    <dgm:pt modelId="{1E8C7447-EBB4-4B2F-B4A8-6D9A8C0652FE}" type="pres">
      <dgm:prSet presAssocID="{DF0AE1AD-BD06-4601-946C-AE7A3D1F3CFA}" presName="node" presStyleLbl="node1" presStyleIdx="1" presStyleCnt="3">
        <dgm:presLayoutVars>
          <dgm:bulletEnabled val="1"/>
        </dgm:presLayoutVars>
      </dgm:prSet>
      <dgm:spPr/>
    </dgm:pt>
    <dgm:pt modelId="{F8738CC5-283C-4153-9D15-634F1CF43ED9}" type="pres">
      <dgm:prSet presAssocID="{0071D442-34FA-4848-BB23-96A33BB49060}" presName="sibTrans" presStyleCnt="0"/>
      <dgm:spPr/>
    </dgm:pt>
    <dgm:pt modelId="{EA831234-8D8D-4C3C-AF15-343A6C402D3D}" type="pres">
      <dgm:prSet presAssocID="{8AA64301-AB88-4A86-AB0F-E2B65681A116}" presName="node" presStyleLbl="node1" presStyleIdx="2" presStyleCnt="3">
        <dgm:presLayoutVars>
          <dgm:bulletEnabled val="1"/>
        </dgm:presLayoutVars>
      </dgm:prSet>
      <dgm:spPr/>
    </dgm:pt>
  </dgm:ptLst>
  <dgm:cxnLst>
    <dgm:cxn modelId="{A492E722-CF89-435E-B03A-94CBE263388F}" type="presOf" srcId="{C44EBDBF-624F-4986-8515-C86A90A31CDE}" destId="{D11256A4-DFB1-44EC-A20C-0A4F7BBD855A}" srcOrd="0" destOrd="1" presId="urn:microsoft.com/office/officeart/2005/8/layout/default"/>
    <dgm:cxn modelId="{8F8AD93C-B6A3-45DD-B561-AE978B8AC00A}" srcId="{E7A8AB51-5810-47FA-9F7F-55BD44DEE0DD}" destId="{DF0AE1AD-BD06-4601-946C-AE7A3D1F3CFA}" srcOrd="1" destOrd="0" parTransId="{15896CFF-25FE-4A29-9FE4-F3E25062BDBC}" sibTransId="{0071D442-34FA-4848-BB23-96A33BB49060}"/>
    <dgm:cxn modelId="{481FBB93-B3E9-4120-BEA6-7A3B724896DC}" type="presOf" srcId="{9E63AA5C-4546-4046-932A-2C45DF946F00}" destId="{D11256A4-DFB1-44EC-A20C-0A4F7BBD855A}" srcOrd="0" destOrd="0" presId="urn:microsoft.com/office/officeart/2005/8/layout/default"/>
    <dgm:cxn modelId="{44157FAA-0F08-4BE4-ADED-10DFB023F0C5}" srcId="{E7A8AB51-5810-47FA-9F7F-55BD44DEE0DD}" destId="{8AA64301-AB88-4A86-AB0F-E2B65681A116}" srcOrd="2" destOrd="0" parTransId="{A64A2A3D-3B11-4689-B354-B73B0EC981BE}" sibTransId="{AE2B1BC8-4781-492C-8EAB-2F63F071FD4A}"/>
    <dgm:cxn modelId="{876FCBB7-7E02-44AD-9C63-54E8E536F532}" srcId="{E7A8AB51-5810-47FA-9F7F-55BD44DEE0DD}" destId="{9E63AA5C-4546-4046-932A-2C45DF946F00}" srcOrd="0" destOrd="0" parTransId="{E2BBC49D-9D8C-40C0-8623-8E547A9C4F32}" sibTransId="{E8208C06-0B8B-470A-BCF2-2A336C23193A}"/>
    <dgm:cxn modelId="{B0C6D1BA-F064-46A3-B73E-5447A5F8856A}" srcId="{9E63AA5C-4546-4046-932A-2C45DF946F00}" destId="{C44EBDBF-624F-4986-8515-C86A90A31CDE}" srcOrd="0" destOrd="0" parTransId="{E1153D46-294A-4241-8D79-38AACE93F010}" sibTransId="{D340CD5F-C56F-4A55-83E9-9055124F24EC}"/>
    <dgm:cxn modelId="{854EC6C2-CC6F-49AB-BD0A-7A67C00E43DA}" type="presOf" srcId="{8AA64301-AB88-4A86-AB0F-E2B65681A116}" destId="{EA831234-8D8D-4C3C-AF15-343A6C402D3D}" srcOrd="0" destOrd="0" presId="urn:microsoft.com/office/officeart/2005/8/layout/default"/>
    <dgm:cxn modelId="{5686D5CB-2B4A-4B70-ADF3-778D48909881}" type="presOf" srcId="{E7A8AB51-5810-47FA-9F7F-55BD44DEE0DD}" destId="{DDC79336-64A2-4199-B73B-94093C3907C1}" srcOrd="0" destOrd="0" presId="urn:microsoft.com/office/officeart/2005/8/layout/default"/>
    <dgm:cxn modelId="{B6FE9BF5-E78E-466F-A464-1F328CA50875}" type="presOf" srcId="{DF0AE1AD-BD06-4601-946C-AE7A3D1F3CFA}" destId="{1E8C7447-EBB4-4B2F-B4A8-6D9A8C0652FE}" srcOrd="0" destOrd="0" presId="urn:microsoft.com/office/officeart/2005/8/layout/default"/>
    <dgm:cxn modelId="{D967AACE-5A62-4E53-8267-06579B263717}" type="presParOf" srcId="{DDC79336-64A2-4199-B73B-94093C3907C1}" destId="{D11256A4-DFB1-44EC-A20C-0A4F7BBD855A}" srcOrd="0" destOrd="0" presId="urn:microsoft.com/office/officeart/2005/8/layout/default"/>
    <dgm:cxn modelId="{E60DBC1A-A4FF-4C5A-94A8-B42FE121238E}" type="presParOf" srcId="{DDC79336-64A2-4199-B73B-94093C3907C1}" destId="{34C8B05E-846D-4D40-88E2-5CBD5CE84C88}" srcOrd="1" destOrd="0" presId="urn:microsoft.com/office/officeart/2005/8/layout/default"/>
    <dgm:cxn modelId="{87B8A311-BC35-41A6-87A3-45CED1ADFFDC}" type="presParOf" srcId="{DDC79336-64A2-4199-B73B-94093C3907C1}" destId="{1E8C7447-EBB4-4B2F-B4A8-6D9A8C0652FE}" srcOrd="2" destOrd="0" presId="urn:microsoft.com/office/officeart/2005/8/layout/default"/>
    <dgm:cxn modelId="{EB84D686-074C-497C-8ADE-1E10BF43CC46}" type="presParOf" srcId="{DDC79336-64A2-4199-B73B-94093C3907C1}" destId="{F8738CC5-283C-4153-9D15-634F1CF43ED9}" srcOrd="3" destOrd="0" presId="urn:microsoft.com/office/officeart/2005/8/layout/default"/>
    <dgm:cxn modelId="{2D4CAC44-C1D2-4E58-825A-E35C58327685}" type="presParOf" srcId="{DDC79336-64A2-4199-B73B-94093C3907C1}" destId="{EA831234-8D8D-4C3C-AF15-343A6C402D3D}"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9C01B12-A62A-4271-A0D9-C2CE29A92D45}" type="doc">
      <dgm:prSet loTypeId="urn:microsoft.com/office/officeart/2005/8/layout/default" loCatId="list" qsTypeId="urn:microsoft.com/office/officeart/2005/8/quickstyle/simple1" qsCatId="simple" csTypeId="urn:microsoft.com/office/officeart/2005/8/colors/accent0_1" csCatId="mainScheme" phldr="1"/>
      <dgm:spPr/>
      <dgm:t>
        <a:bodyPr/>
        <a:lstStyle/>
        <a:p>
          <a:endParaRPr lang="en-001"/>
        </a:p>
      </dgm:t>
    </dgm:pt>
    <dgm:pt modelId="{09617151-9798-41DF-9643-74BAC8471C08}">
      <dgm:prSet phldrT="[Text]" custT="1"/>
      <dgm:spPr/>
      <dgm:t>
        <a:bodyPr/>
        <a:lstStyle/>
        <a:p>
          <a:pPr>
            <a:buNone/>
          </a:pPr>
          <a:r>
            <a:rPr lang="en-GB" sz="1600" dirty="0"/>
            <a:t>Recruitment and onboarding.</a:t>
          </a:r>
          <a:endParaRPr lang="en-001" sz="1600" dirty="0"/>
        </a:p>
      </dgm:t>
    </dgm:pt>
    <dgm:pt modelId="{1B0A6FF5-49D8-44DF-92E6-4AEDC586B6EA}" type="parTrans" cxnId="{E2D1220E-CECD-4A83-983F-4E3A1D0E1A90}">
      <dgm:prSet/>
      <dgm:spPr/>
      <dgm:t>
        <a:bodyPr/>
        <a:lstStyle/>
        <a:p>
          <a:endParaRPr lang="en-001"/>
        </a:p>
      </dgm:t>
    </dgm:pt>
    <dgm:pt modelId="{98421824-5703-4EA3-8956-A3CD89886AD4}" type="sibTrans" cxnId="{E2D1220E-CECD-4A83-983F-4E3A1D0E1A90}">
      <dgm:prSet/>
      <dgm:spPr/>
      <dgm:t>
        <a:bodyPr/>
        <a:lstStyle/>
        <a:p>
          <a:endParaRPr lang="en-001"/>
        </a:p>
      </dgm:t>
    </dgm:pt>
    <dgm:pt modelId="{0ECEB077-B276-45C2-B349-19C5436B4B00}">
      <dgm:prSet custT="1"/>
      <dgm:spPr/>
      <dgm:t>
        <a:bodyPr/>
        <a:lstStyle/>
        <a:p>
          <a:pPr>
            <a:buSzPts val="1000"/>
            <a:buFont typeface="Courier New" panose="02070309020205020404" pitchFamily="49" charset="0"/>
            <a:buChar char="o"/>
          </a:pPr>
          <a:r>
            <a:rPr lang="en-GB" sz="1600" dirty="0"/>
            <a:t>Training and development.</a:t>
          </a:r>
          <a:endParaRPr lang="en-001" sz="1600" dirty="0"/>
        </a:p>
      </dgm:t>
    </dgm:pt>
    <dgm:pt modelId="{0B229B21-3BAD-4B6B-ADCE-1F1887EDD249}" type="parTrans" cxnId="{5C448B6B-66BC-4D91-B374-C2EF7F873B02}">
      <dgm:prSet/>
      <dgm:spPr/>
      <dgm:t>
        <a:bodyPr/>
        <a:lstStyle/>
        <a:p>
          <a:endParaRPr lang="en-001"/>
        </a:p>
      </dgm:t>
    </dgm:pt>
    <dgm:pt modelId="{5EB57CC7-93FD-4845-B606-491BF01B44EE}" type="sibTrans" cxnId="{5C448B6B-66BC-4D91-B374-C2EF7F873B02}">
      <dgm:prSet/>
      <dgm:spPr/>
      <dgm:t>
        <a:bodyPr/>
        <a:lstStyle/>
        <a:p>
          <a:endParaRPr lang="en-001"/>
        </a:p>
      </dgm:t>
    </dgm:pt>
    <dgm:pt modelId="{7782576E-6F1E-414C-9ECA-3BA16D54522E}">
      <dgm:prSet custT="1"/>
      <dgm:spPr/>
      <dgm:t>
        <a:bodyPr/>
        <a:lstStyle/>
        <a:p>
          <a:pPr>
            <a:buSzPts val="1000"/>
            <a:buFont typeface="Courier New" panose="02070309020205020404" pitchFamily="49" charset="0"/>
            <a:buChar char="o"/>
          </a:pPr>
          <a:r>
            <a:rPr lang="en-GB" sz="1600" dirty="0"/>
            <a:t>Performance appraisals and feedback.</a:t>
          </a:r>
          <a:endParaRPr lang="en-001" sz="1600" dirty="0"/>
        </a:p>
      </dgm:t>
    </dgm:pt>
    <dgm:pt modelId="{D75E3421-004F-463E-B969-DCCC107C1B14}" type="parTrans" cxnId="{FE0949DC-64C3-4C81-BE80-EC0B03A9B91A}">
      <dgm:prSet/>
      <dgm:spPr/>
      <dgm:t>
        <a:bodyPr/>
        <a:lstStyle/>
        <a:p>
          <a:endParaRPr lang="en-001"/>
        </a:p>
      </dgm:t>
    </dgm:pt>
    <dgm:pt modelId="{2857D167-8A54-4233-958F-C3BD3857039B}" type="sibTrans" cxnId="{FE0949DC-64C3-4C81-BE80-EC0B03A9B91A}">
      <dgm:prSet/>
      <dgm:spPr/>
      <dgm:t>
        <a:bodyPr/>
        <a:lstStyle/>
        <a:p>
          <a:endParaRPr lang="en-001"/>
        </a:p>
      </dgm:t>
    </dgm:pt>
    <dgm:pt modelId="{6691EA75-0D78-4552-B913-C30AD6000364}">
      <dgm:prSet custT="1"/>
      <dgm:spPr/>
      <dgm:t>
        <a:bodyPr/>
        <a:lstStyle/>
        <a:p>
          <a:pPr>
            <a:buSzPts val="1000"/>
            <a:buFont typeface="Courier New" panose="02070309020205020404" pitchFamily="49" charset="0"/>
            <a:buChar char="o"/>
          </a:pPr>
          <a:r>
            <a:rPr lang="en-GB" sz="1600" dirty="0"/>
            <a:t>Career progression and succession planning.</a:t>
          </a:r>
          <a:endParaRPr lang="en-001" sz="1600" dirty="0"/>
        </a:p>
      </dgm:t>
    </dgm:pt>
    <dgm:pt modelId="{D67D29A8-3B9F-45E4-BF6B-29EF3C785375}" type="parTrans" cxnId="{BB6F4C98-18C3-4057-A866-4EAB00441D65}">
      <dgm:prSet/>
      <dgm:spPr/>
      <dgm:t>
        <a:bodyPr/>
        <a:lstStyle/>
        <a:p>
          <a:endParaRPr lang="en-001"/>
        </a:p>
      </dgm:t>
    </dgm:pt>
    <dgm:pt modelId="{426AE415-B000-4BF3-82C4-0311A9B8E9B4}" type="sibTrans" cxnId="{BB6F4C98-18C3-4057-A866-4EAB00441D65}">
      <dgm:prSet/>
      <dgm:spPr/>
      <dgm:t>
        <a:bodyPr/>
        <a:lstStyle/>
        <a:p>
          <a:endParaRPr lang="en-001"/>
        </a:p>
      </dgm:t>
    </dgm:pt>
    <dgm:pt modelId="{10BFEC6A-B172-4D2A-82EA-583B75FED1DF}">
      <dgm:prSet custT="1"/>
      <dgm:spPr/>
      <dgm:t>
        <a:bodyPr/>
        <a:lstStyle/>
        <a:p>
          <a:pPr>
            <a:buSzPts val="1000"/>
            <a:buFont typeface="Courier New" panose="02070309020205020404" pitchFamily="49" charset="0"/>
            <a:buChar char="o"/>
          </a:pPr>
          <a:r>
            <a:rPr lang="en-GB" sz="1600" dirty="0"/>
            <a:t>Employee engagement and retention.</a:t>
          </a:r>
          <a:endParaRPr lang="en-001" sz="1600" dirty="0"/>
        </a:p>
      </dgm:t>
    </dgm:pt>
    <dgm:pt modelId="{4ECED941-F246-40AE-B5AB-CE6576C7B7E7}" type="parTrans" cxnId="{11DA3402-E52E-4467-A6AD-D11239FDDAF8}">
      <dgm:prSet/>
      <dgm:spPr/>
      <dgm:t>
        <a:bodyPr/>
        <a:lstStyle/>
        <a:p>
          <a:endParaRPr lang="en-001"/>
        </a:p>
      </dgm:t>
    </dgm:pt>
    <dgm:pt modelId="{6A2ABAB6-0AE7-4DF2-B200-32728318ADCC}" type="sibTrans" cxnId="{11DA3402-E52E-4467-A6AD-D11239FDDAF8}">
      <dgm:prSet/>
      <dgm:spPr/>
      <dgm:t>
        <a:bodyPr/>
        <a:lstStyle/>
        <a:p>
          <a:endParaRPr lang="en-001"/>
        </a:p>
      </dgm:t>
    </dgm:pt>
    <dgm:pt modelId="{9C43E77E-54F7-46F4-9118-E8568CB34F3D}">
      <dgm:prSet custT="1"/>
      <dgm:spPr/>
      <dgm:t>
        <a:bodyPr/>
        <a:lstStyle/>
        <a:p>
          <a:pPr>
            <a:buSzPts val="1000"/>
            <a:buFont typeface="Courier New" panose="02070309020205020404" pitchFamily="49" charset="0"/>
            <a:buChar char="o"/>
          </a:pPr>
          <a:r>
            <a:rPr lang="en-GB" sz="1600" dirty="0"/>
            <a:t>Compensation and benefits.</a:t>
          </a:r>
          <a:endParaRPr lang="en-001" sz="1600" dirty="0"/>
        </a:p>
      </dgm:t>
    </dgm:pt>
    <dgm:pt modelId="{0999023D-BADA-447F-804D-2C4CD690250A}" type="parTrans" cxnId="{9735605B-A63F-4648-87AA-95E9FDFBCC09}">
      <dgm:prSet/>
      <dgm:spPr/>
      <dgm:t>
        <a:bodyPr/>
        <a:lstStyle/>
        <a:p>
          <a:endParaRPr lang="en-001"/>
        </a:p>
      </dgm:t>
    </dgm:pt>
    <dgm:pt modelId="{50885919-65D0-4FE8-A965-F763F7A20E83}" type="sibTrans" cxnId="{9735605B-A63F-4648-87AA-95E9FDFBCC09}">
      <dgm:prSet/>
      <dgm:spPr/>
      <dgm:t>
        <a:bodyPr/>
        <a:lstStyle/>
        <a:p>
          <a:endParaRPr lang="en-001"/>
        </a:p>
      </dgm:t>
    </dgm:pt>
    <dgm:pt modelId="{97D66E0C-FA82-436C-B685-C3D1DA763B1F}">
      <dgm:prSet custT="1"/>
      <dgm:spPr/>
      <dgm:t>
        <a:bodyPr/>
        <a:lstStyle/>
        <a:p>
          <a:pPr>
            <a:buSzPts val="1000"/>
            <a:buFont typeface="Courier New" panose="02070309020205020404" pitchFamily="49" charset="0"/>
            <a:buChar char="o"/>
          </a:pPr>
          <a:r>
            <a:rPr lang="en-GB" sz="1600" dirty="0"/>
            <a:t>Diversity, equity, and inclusion.</a:t>
          </a:r>
          <a:endParaRPr lang="en-001" sz="1600" dirty="0"/>
        </a:p>
      </dgm:t>
    </dgm:pt>
    <dgm:pt modelId="{ECFDB512-BA52-4B73-818D-31CE49A24125}" type="parTrans" cxnId="{21F3E5EB-D791-43AF-AC62-FB82825930E6}">
      <dgm:prSet/>
      <dgm:spPr/>
      <dgm:t>
        <a:bodyPr/>
        <a:lstStyle/>
        <a:p>
          <a:endParaRPr lang="en-001"/>
        </a:p>
      </dgm:t>
    </dgm:pt>
    <dgm:pt modelId="{F9BD5A83-DFFC-4047-9ECF-4B889D0E9E1F}" type="sibTrans" cxnId="{21F3E5EB-D791-43AF-AC62-FB82825930E6}">
      <dgm:prSet/>
      <dgm:spPr/>
      <dgm:t>
        <a:bodyPr/>
        <a:lstStyle/>
        <a:p>
          <a:endParaRPr lang="en-001"/>
        </a:p>
      </dgm:t>
    </dgm:pt>
    <dgm:pt modelId="{6E4BBF49-B0D9-4E58-B8CD-5D8CE8352438}">
      <dgm:prSet custT="1"/>
      <dgm:spPr/>
      <dgm:t>
        <a:bodyPr/>
        <a:lstStyle/>
        <a:p>
          <a:pPr>
            <a:buSzPts val="1000"/>
            <a:buFont typeface="Courier New" panose="02070309020205020404" pitchFamily="49" charset="0"/>
            <a:buChar char="o"/>
          </a:pPr>
          <a:r>
            <a:rPr lang="en-GB" sz="1600" dirty="0"/>
            <a:t>Workplace safety.</a:t>
          </a:r>
          <a:endParaRPr lang="en-001" sz="1600" dirty="0"/>
        </a:p>
      </dgm:t>
    </dgm:pt>
    <dgm:pt modelId="{0C390C85-ED87-4F3B-A0B0-49E032F0B033}" type="parTrans" cxnId="{B6DF72D0-E591-49A2-9698-15D78F349894}">
      <dgm:prSet/>
      <dgm:spPr/>
      <dgm:t>
        <a:bodyPr/>
        <a:lstStyle/>
        <a:p>
          <a:endParaRPr lang="en-001"/>
        </a:p>
      </dgm:t>
    </dgm:pt>
    <dgm:pt modelId="{C9E888B5-8117-4301-B0AE-E66AA07CCD5B}" type="sibTrans" cxnId="{B6DF72D0-E591-49A2-9698-15D78F349894}">
      <dgm:prSet/>
      <dgm:spPr/>
      <dgm:t>
        <a:bodyPr/>
        <a:lstStyle/>
        <a:p>
          <a:endParaRPr lang="en-001"/>
        </a:p>
      </dgm:t>
    </dgm:pt>
    <dgm:pt modelId="{612476AF-1723-4401-BA31-384598F0D9C4}">
      <dgm:prSet custT="1"/>
      <dgm:spPr/>
      <dgm:t>
        <a:bodyPr/>
        <a:lstStyle/>
        <a:p>
          <a:pPr>
            <a:buSzPts val="1000"/>
            <a:buFont typeface="Courier New" panose="02070309020205020404" pitchFamily="49" charset="0"/>
            <a:buChar char="o"/>
          </a:pPr>
          <a:r>
            <a:rPr lang="en-GB" sz="1600" dirty="0"/>
            <a:t>Employee well-being (mental and physical health).</a:t>
          </a:r>
          <a:endParaRPr lang="en-001" sz="1600" dirty="0"/>
        </a:p>
      </dgm:t>
    </dgm:pt>
    <dgm:pt modelId="{42ACCA3D-CCEE-4A57-B252-A9350CA4EEB2}" type="parTrans" cxnId="{D4B5547A-89B1-4AED-B59F-B7F8A41006F7}">
      <dgm:prSet/>
      <dgm:spPr/>
      <dgm:t>
        <a:bodyPr/>
        <a:lstStyle/>
        <a:p>
          <a:endParaRPr lang="en-001"/>
        </a:p>
      </dgm:t>
    </dgm:pt>
    <dgm:pt modelId="{DAD6AA85-613B-44D7-AD21-E82DE9E58606}" type="sibTrans" cxnId="{D4B5547A-89B1-4AED-B59F-B7F8A41006F7}">
      <dgm:prSet/>
      <dgm:spPr/>
      <dgm:t>
        <a:bodyPr/>
        <a:lstStyle/>
        <a:p>
          <a:endParaRPr lang="en-001"/>
        </a:p>
      </dgm:t>
    </dgm:pt>
    <dgm:pt modelId="{3C0D457B-AE69-4621-A633-92F1776ABCE9}">
      <dgm:prSet custT="1"/>
      <dgm:spPr/>
      <dgm:t>
        <a:bodyPr/>
        <a:lstStyle/>
        <a:p>
          <a:pPr>
            <a:buSzPts val="1000"/>
            <a:buFont typeface="Courier New" panose="02070309020205020404" pitchFamily="49" charset="0"/>
            <a:buChar char="o"/>
          </a:pPr>
          <a:r>
            <a:rPr lang="en-GB" sz="1600" dirty="0"/>
            <a:t>Job matching or skills alignment.</a:t>
          </a:r>
          <a:endParaRPr lang="en-001" sz="1600" dirty="0"/>
        </a:p>
      </dgm:t>
    </dgm:pt>
    <dgm:pt modelId="{B262A2CD-795C-4920-94E9-B3C5B00455A1}" type="parTrans" cxnId="{45C7F5B4-F635-4C98-8F67-F44D79E653D4}">
      <dgm:prSet/>
      <dgm:spPr/>
      <dgm:t>
        <a:bodyPr/>
        <a:lstStyle/>
        <a:p>
          <a:endParaRPr lang="en-001"/>
        </a:p>
      </dgm:t>
    </dgm:pt>
    <dgm:pt modelId="{E3F9460E-206A-4FE0-A8D8-40DE32F6CD12}" type="sibTrans" cxnId="{45C7F5B4-F635-4C98-8F67-F44D79E653D4}">
      <dgm:prSet/>
      <dgm:spPr/>
      <dgm:t>
        <a:bodyPr/>
        <a:lstStyle/>
        <a:p>
          <a:endParaRPr lang="en-001"/>
        </a:p>
      </dgm:t>
    </dgm:pt>
    <dgm:pt modelId="{C2D432A2-DCDA-4C8C-B55E-813C0C9C002D}">
      <dgm:prSet custT="1"/>
      <dgm:spPr/>
      <dgm:t>
        <a:bodyPr/>
        <a:lstStyle/>
        <a:p>
          <a:pPr>
            <a:buSzPts val="1000"/>
            <a:buFont typeface="Courier New" panose="02070309020205020404" pitchFamily="49" charset="0"/>
            <a:buChar char="o"/>
          </a:pPr>
          <a:r>
            <a:rPr lang="en-GB" sz="1600" dirty="0"/>
            <a:t>Internships, apprenticeships, or job placements.</a:t>
          </a:r>
          <a:endParaRPr lang="en-001" sz="1600" dirty="0"/>
        </a:p>
      </dgm:t>
    </dgm:pt>
    <dgm:pt modelId="{3CD0C84E-E624-4AE8-BB92-28F20B643026}" type="parTrans" cxnId="{13984C10-0C47-494D-855A-D850954DFAB2}">
      <dgm:prSet/>
      <dgm:spPr/>
      <dgm:t>
        <a:bodyPr/>
        <a:lstStyle/>
        <a:p>
          <a:endParaRPr lang="en-001"/>
        </a:p>
      </dgm:t>
    </dgm:pt>
    <dgm:pt modelId="{5F3F37BC-464A-4CDB-B2AB-B3B5EEBF3568}" type="sibTrans" cxnId="{13984C10-0C47-494D-855A-D850954DFAB2}">
      <dgm:prSet/>
      <dgm:spPr/>
      <dgm:t>
        <a:bodyPr/>
        <a:lstStyle/>
        <a:p>
          <a:endParaRPr lang="en-001"/>
        </a:p>
      </dgm:t>
    </dgm:pt>
    <dgm:pt modelId="{3BE72692-CED8-4FBA-97F5-8C1131FC4C8D}">
      <dgm:prSet custT="1"/>
      <dgm:spPr/>
      <dgm:t>
        <a:bodyPr/>
        <a:lstStyle/>
        <a:p>
          <a:pPr>
            <a:buSzPts val="1000"/>
            <a:buFont typeface="Courier New" panose="02070309020205020404" pitchFamily="49" charset="0"/>
            <a:buChar char="o"/>
          </a:pPr>
          <a:r>
            <a:rPr lang="en-GB" sz="1600" dirty="0"/>
            <a:t>Other [specify]</a:t>
          </a:r>
          <a:endParaRPr lang="en-001" sz="1600" dirty="0"/>
        </a:p>
      </dgm:t>
    </dgm:pt>
    <dgm:pt modelId="{9C4AFC52-9B9D-479A-8823-CF21F2A69F87}" type="parTrans" cxnId="{0DA6ADBE-5C3A-4040-8FDD-945D8339247E}">
      <dgm:prSet/>
      <dgm:spPr/>
      <dgm:t>
        <a:bodyPr/>
        <a:lstStyle/>
        <a:p>
          <a:endParaRPr lang="en-001"/>
        </a:p>
      </dgm:t>
    </dgm:pt>
    <dgm:pt modelId="{18FCE8FD-0818-4F47-8451-BC6E91500D60}" type="sibTrans" cxnId="{0DA6ADBE-5C3A-4040-8FDD-945D8339247E}">
      <dgm:prSet/>
      <dgm:spPr/>
      <dgm:t>
        <a:bodyPr/>
        <a:lstStyle/>
        <a:p>
          <a:endParaRPr lang="en-001"/>
        </a:p>
      </dgm:t>
    </dgm:pt>
    <dgm:pt modelId="{3908B9A2-7AE1-49C4-A41B-9E91158B44B6}" type="pres">
      <dgm:prSet presAssocID="{49C01B12-A62A-4271-A0D9-C2CE29A92D45}" presName="diagram" presStyleCnt="0">
        <dgm:presLayoutVars>
          <dgm:dir/>
          <dgm:resizeHandles val="exact"/>
        </dgm:presLayoutVars>
      </dgm:prSet>
      <dgm:spPr/>
    </dgm:pt>
    <dgm:pt modelId="{B72C24F1-24DF-4A5C-8AAD-6965D6EBBDC3}" type="pres">
      <dgm:prSet presAssocID="{09617151-9798-41DF-9643-74BAC8471C08}" presName="node" presStyleLbl="node1" presStyleIdx="0" presStyleCnt="12">
        <dgm:presLayoutVars>
          <dgm:bulletEnabled val="1"/>
        </dgm:presLayoutVars>
      </dgm:prSet>
      <dgm:spPr/>
    </dgm:pt>
    <dgm:pt modelId="{CDE0CE00-A8D9-4FC3-8FA0-3E8C91FBB029}" type="pres">
      <dgm:prSet presAssocID="{98421824-5703-4EA3-8956-A3CD89886AD4}" presName="sibTrans" presStyleCnt="0"/>
      <dgm:spPr/>
    </dgm:pt>
    <dgm:pt modelId="{EB59B1AC-0BA2-400B-90F0-E69C69D76654}" type="pres">
      <dgm:prSet presAssocID="{0ECEB077-B276-45C2-B349-19C5436B4B00}" presName="node" presStyleLbl="node1" presStyleIdx="1" presStyleCnt="12">
        <dgm:presLayoutVars>
          <dgm:bulletEnabled val="1"/>
        </dgm:presLayoutVars>
      </dgm:prSet>
      <dgm:spPr/>
    </dgm:pt>
    <dgm:pt modelId="{F98C5984-44C0-480A-9B05-BD349E96EEB4}" type="pres">
      <dgm:prSet presAssocID="{5EB57CC7-93FD-4845-B606-491BF01B44EE}" presName="sibTrans" presStyleCnt="0"/>
      <dgm:spPr/>
    </dgm:pt>
    <dgm:pt modelId="{FF198E9A-2A8D-41B3-BB73-9A696FFA015D}" type="pres">
      <dgm:prSet presAssocID="{7782576E-6F1E-414C-9ECA-3BA16D54522E}" presName="node" presStyleLbl="node1" presStyleIdx="2" presStyleCnt="12">
        <dgm:presLayoutVars>
          <dgm:bulletEnabled val="1"/>
        </dgm:presLayoutVars>
      </dgm:prSet>
      <dgm:spPr/>
    </dgm:pt>
    <dgm:pt modelId="{B960FE72-578A-4CF9-B75C-B134217709BF}" type="pres">
      <dgm:prSet presAssocID="{2857D167-8A54-4233-958F-C3BD3857039B}" presName="sibTrans" presStyleCnt="0"/>
      <dgm:spPr/>
    </dgm:pt>
    <dgm:pt modelId="{A203FD6D-7EC9-4945-A203-780A6AB2BABD}" type="pres">
      <dgm:prSet presAssocID="{6691EA75-0D78-4552-B913-C30AD6000364}" presName="node" presStyleLbl="node1" presStyleIdx="3" presStyleCnt="12">
        <dgm:presLayoutVars>
          <dgm:bulletEnabled val="1"/>
        </dgm:presLayoutVars>
      </dgm:prSet>
      <dgm:spPr/>
    </dgm:pt>
    <dgm:pt modelId="{C1600E1F-A57F-4E24-A99D-693F7DC1F29D}" type="pres">
      <dgm:prSet presAssocID="{426AE415-B000-4BF3-82C4-0311A9B8E9B4}" presName="sibTrans" presStyleCnt="0"/>
      <dgm:spPr/>
    </dgm:pt>
    <dgm:pt modelId="{674244A2-81F3-47D6-BFC7-849CD2F127DF}" type="pres">
      <dgm:prSet presAssocID="{10BFEC6A-B172-4D2A-82EA-583B75FED1DF}" presName="node" presStyleLbl="node1" presStyleIdx="4" presStyleCnt="12">
        <dgm:presLayoutVars>
          <dgm:bulletEnabled val="1"/>
        </dgm:presLayoutVars>
      </dgm:prSet>
      <dgm:spPr/>
    </dgm:pt>
    <dgm:pt modelId="{B2D03A41-A025-4C1D-8733-6C09D3A1F5C1}" type="pres">
      <dgm:prSet presAssocID="{6A2ABAB6-0AE7-4DF2-B200-32728318ADCC}" presName="sibTrans" presStyleCnt="0"/>
      <dgm:spPr/>
    </dgm:pt>
    <dgm:pt modelId="{E3AB2D49-E338-48F8-8A31-B5643657257F}" type="pres">
      <dgm:prSet presAssocID="{9C43E77E-54F7-46F4-9118-E8568CB34F3D}" presName="node" presStyleLbl="node1" presStyleIdx="5" presStyleCnt="12">
        <dgm:presLayoutVars>
          <dgm:bulletEnabled val="1"/>
        </dgm:presLayoutVars>
      </dgm:prSet>
      <dgm:spPr/>
    </dgm:pt>
    <dgm:pt modelId="{C39422D2-7D88-4FB1-8F6E-510CC89479CE}" type="pres">
      <dgm:prSet presAssocID="{50885919-65D0-4FE8-A965-F763F7A20E83}" presName="sibTrans" presStyleCnt="0"/>
      <dgm:spPr/>
    </dgm:pt>
    <dgm:pt modelId="{C108716E-E88F-44FF-92CA-18FA1AFB03EF}" type="pres">
      <dgm:prSet presAssocID="{97D66E0C-FA82-436C-B685-C3D1DA763B1F}" presName="node" presStyleLbl="node1" presStyleIdx="6" presStyleCnt="12">
        <dgm:presLayoutVars>
          <dgm:bulletEnabled val="1"/>
        </dgm:presLayoutVars>
      </dgm:prSet>
      <dgm:spPr/>
    </dgm:pt>
    <dgm:pt modelId="{0637DE60-F542-4DA0-9511-6B5683E042DB}" type="pres">
      <dgm:prSet presAssocID="{F9BD5A83-DFFC-4047-9ECF-4B889D0E9E1F}" presName="sibTrans" presStyleCnt="0"/>
      <dgm:spPr/>
    </dgm:pt>
    <dgm:pt modelId="{A936DB34-E4C4-402B-9A0F-B9C969AB55E6}" type="pres">
      <dgm:prSet presAssocID="{6E4BBF49-B0D9-4E58-B8CD-5D8CE8352438}" presName="node" presStyleLbl="node1" presStyleIdx="7" presStyleCnt="12">
        <dgm:presLayoutVars>
          <dgm:bulletEnabled val="1"/>
        </dgm:presLayoutVars>
      </dgm:prSet>
      <dgm:spPr/>
    </dgm:pt>
    <dgm:pt modelId="{6D6B3028-038D-4E9D-A1F1-423CFF9FA8D8}" type="pres">
      <dgm:prSet presAssocID="{C9E888B5-8117-4301-B0AE-E66AA07CCD5B}" presName="sibTrans" presStyleCnt="0"/>
      <dgm:spPr/>
    </dgm:pt>
    <dgm:pt modelId="{8B19BB87-E468-4F9E-AF39-ED9712B52883}" type="pres">
      <dgm:prSet presAssocID="{612476AF-1723-4401-BA31-384598F0D9C4}" presName="node" presStyleLbl="node1" presStyleIdx="8" presStyleCnt="12">
        <dgm:presLayoutVars>
          <dgm:bulletEnabled val="1"/>
        </dgm:presLayoutVars>
      </dgm:prSet>
      <dgm:spPr/>
    </dgm:pt>
    <dgm:pt modelId="{50915224-32DE-4585-8E97-308B9D3710BC}" type="pres">
      <dgm:prSet presAssocID="{DAD6AA85-613B-44D7-AD21-E82DE9E58606}" presName="sibTrans" presStyleCnt="0"/>
      <dgm:spPr/>
    </dgm:pt>
    <dgm:pt modelId="{0C4A5AFE-D317-4BF4-871B-649E457F2DA8}" type="pres">
      <dgm:prSet presAssocID="{3C0D457B-AE69-4621-A633-92F1776ABCE9}" presName="node" presStyleLbl="node1" presStyleIdx="9" presStyleCnt="12">
        <dgm:presLayoutVars>
          <dgm:bulletEnabled val="1"/>
        </dgm:presLayoutVars>
      </dgm:prSet>
      <dgm:spPr/>
    </dgm:pt>
    <dgm:pt modelId="{97015801-781D-4DDD-89B5-C3AA5A9AD64A}" type="pres">
      <dgm:prSet presAssocID="{E3F9460E-206A-4FE0-A8D8-40DE32F6CD12}" presName="sibTrans" presStyleCnt="0"/>
      <dgm:spPr/>
    </dgm:pt>
    <dgm:pt modelId="{F5CE9703-311E-475D-B727-A84F2ABAEF31}" type="pres">
      <dgm:prSet presAssocID="{C2D432A2-DCDA-4C8C-B55E-813C0C9C002D}" presName="node" presStyleLbl="node1" presStyleIdx="10" presStyleCnt="12">
        <dgm:presLayoutVars>
          <dgm:bulletEnabled val="1"/>
        </dgm:presLayoutVars>
      </dgm:prSet>
      <dgm:spPr/>
    </dgm:pt>
    <dgm:pt modelId="{C0D36035-49C4-41BF-930C-48AEF6D20082}" type="pres">
      <dgm:prSet presAssocID="{5F3F37BC-464A-4CDB-B2AB-B3B5EEBF3568}" presName="sibTrans" presStyleCnt="0"/>
      <dgm:spPr/>
    </dgm:pt>
    <dgm:pt modelId="{B6D09752-D4FF-48AA-A10E-7CB5D2E859E1}" type="pres">
      <dgm:prSet presAssocID="{3BE72692-CED8-4FBA-97F5-8C1131FC4C8D}" presName="node" presStyleLbl="node1" presStyleIdx="11" presStyleCnt="12">
        <dgm:presLayoutVars>
          <dgm:bulletEnabled val="1"/>
        </dgm:presLayoutVars>
      </dgm:prSet>
      <dgm:spPr/>
    </dgm:pt>
  </dgm:ptLst>
  <dgm:cxnLst>
    <dgm:cxn modelId="{11DA3402-E52E-4467-A6AD-D11239FDDAF8}" srcId="{49C01B12-A62A-4271-A0D9-C2CE29A92D45}" destId="{10BFEC6A-B172-4D2A-82EA-583B75FED1DF}" srcOrd="4" destOrd="0" parTransId="{4ECED941-F246-40AE-B5AB-CE6576C7B7E7}" sibTransId="{6A2ABAB6-0AE7-4DF2-B200-32728318ADCC}"/>
    <dgm:cxn modelId="{E2D1220E-CECD-4A83-983F-4E3A1D0E1A90}" srcId="{49C01B12-A62A-4271-A0D9-C2CE29A92D45}" destId="{09617151-9798-41DF-9643-74BAC8471C08}" srcOrd="0" destOrd="0" parTransId="{1B0A6FF5-49D8-44DF-92E6-4AEDC586B6EA}" sibTransId="{98421824-5703-4EA3-8956-A3CD89886AD4}"/>
    <dgm:cxn modelId="{13984C10-0C47-494D-855A-D850954DFAB2}" srcId="{49C01B12-A62A-4271-A0D9-C2CE29A92D45}" destId="{C2D432A2-DCDA-4C8C-B55E-813C0C9C002D}" srcOrd="10" destOrd="0" parTransId="{3CD0C84E-E624-4AE8-BB92-28F20B643026}" sibTransId="{5F3F37BC-464A-4CDB-B2AB-B3B5EEBF3568}"/>
    <dgm:cxn modelId="{4A7ADD28-B323-4E85-B003-B1C55A30E98B}" type="presOf" srcId="{7782576E-6F1E-414C-9ECA-3BA16D54522E}" destId="{FF198E9A-2A8D-41B3-BB73-9A696FFA015D}" srcOrd="0" destOrd="0" presId="urn:microsoft.com/office/officeart/2005/8/layout/default"/>
    <dgm:cxn modelId="{029E692B-11CF-4C70-9D0A-A0CF465A3E69}" type="presOf" srcId="{97D66E0C-FA82-436C-B685-C3D1DA763B1F}" destId="{C108716E-E88F-44FF-92CA-18FA1AFB03EF}" srcOrd="0" destOrd="0" presId="urn:microsoft.com/office/officeart/2005/8/layout/default"/>
    <dgm:cxn modelId="{DB343732-721F-4C01-854D-3249DABA29B2}" type="presOf" srcId="{10BFEC6A-B172-4D2A-82EA-583B75FED1DF}" destId="{674244A2-81F3-47D6-BFC7-849CD2F127DF}" srcOrd="0" destOrd="0" presId="urn:microsoft.com/office/officeart/2005/8/layout/default"/>
    <dgm:cxn modelId="{BF45793C-56E2-4F21-86EB-B1DED0A5C7AD}" type="presOf" srcId="{3C0D457B-AE69-4621-A633-92F1776ABCE9}" destId="{0C4A5AFE-D317-4BF4-871B-649E457F2DA8}" srcOrd="0" destOrd="0" presId="urn:microsoft.com/office/officeart/2005/8/layout/default"/>
    <dgm:cxn modelId="{9735605B-A63F-4648-87AA-95E9FDFBCC09}" srcId="{49C01B12-A62A-4271-A0D9-C2CE29A92D45}" destId="{9C43E77E-54F7-46F4-9118-E8568CB34F3D}" srcOrd="5" destOrd="0" parTransId="{0999023D-BADA-447F-804D-2C4CD690250A}" sibTransId="{50885919-65D0-4FE8-A965-F763F7A20E83}"/>
    <dgm:cxn modelId="{D5CBE85D-3B9D-4824-A453-05337F17B3AC}" type="presOf" srcId="{0ECEB077-B276-45C2-B349-19C5436B4B00}" destId="{EB59B1AC-0BA2-400B-90F0-E69C69D76654}" srcOrd="0" destOrd="0" presId="urn:microsoft.com/office/officeart/2005/8/layout/default"/>
    <dgm:cxn modelId="{0F53FA49-E754-4A82-A8D2-12DF1BB62858}" type="presOf" srcId="{6E4BBF49-B0D9-4E58-B8CD-5D8CE8352438}" destId="{A936DB34-E4C4-402B-9A0F-B9C969AB55E6}" srcOrd="0" destOrd="0" presId="urn:microsoft.com/office/officeart/2005/8/layout/default"/>
    <dgm:cxn modelId="{5C448B6B-66BC-4D91-B374-C2EF7F873B02}" srcId="{49C01B12-A62A-4271-A0D9-C2CE29A92D45}" destId="{0ECEB077-B276-45C2-B349-19C5436B4B00}" srcOrd="1" destOrd="0" parTransId="{0B229B21-3BAD-4B6B-ADCE-1F1887EDD249}" sibTransId="{5EB57CC7-93FD-4845-B606-491BF01B44EE}"/>
    <dgm:cxn modelId="{29C3204D-872A-4F3C-A912-DE21335A192E}" type="presOf" srcId="{9C43E77E-54F7-46F4-9118-E8568CB34F3D}" destId="{E3AB2D49-E338-48F8-8A31-B5643657257F}" srcOrd="0" destOrd="0" presId="urn:microsoft.com/office/officeart/2005/8/layout/default"/>
    <dgm:cxn modelId="{D4B5547A-89B1-4AED-B59F-B7F8A41006F7}" srcId="{49C01B12-A62A-4271-A0D9-C2CE29A92D45}" destId="{612476AF-1723-4401-BA31-384598F0D9C4}" srcOrd="8" destOrd="0" parTransId="{42ACCA3D-CCEE-4A57-B252-A9350CA4EEB2}" sibTransId="{DAD6AA85-613B-44D7-AD21-E82DE9E58606}"/>
    <dgm:cxn modelId="{5DF13F90-9875-4877-80D0-5B8C05DA9A6A}" type="presOf" srcId="{C2D432A2-DCDA-4C8C-B55E-813C0C9C002D}" destId="{F5CE9703-311E-475D-B727-A84F2ABAEF31}" srcOrd="0" destOrd="0" presId="urn:microsoft.com/office/officeart/2005/8/layout/default"/>
    <dgm:cxn modelId="{BB6F4C98-18C3-4057-A866-4EAB00441D65}" srcId="{49C01B12-A62A-4271-A0D9-C2CE29A92D45}" destId="{6691EA75-0D78-4552-B913-C30AD6000364}" srcOrd="3" destOrd="0" parTransId="{D67D29A8-3B9F-45E4-BF6B-29EF3C785375}" sibTransId="{426AE415-B000-4BF3-82C4-0311A9B8E9B4}"/>
    <dgm:cxn modelId="{419D54A3-4B2B-45F6-BD71-5E9F87975A34}" type="presOf" srcId="{49C01B12-A62A-4271-A0D9-C2CE29A92D45}" destId="{3908B9A2-7AE1-49C4-A41B-9E91158B44B6}" srcOrd="0" destOrd="0" presId="urn:microsoft.com/office/officeart/2005/8/layout/default"/>
    <dgm:cxn modelId="{483E41AE-F98F-4DD5-B4C6-210271ADE55D}" type="presOf" srcId="{09617151-9798-41DF-9643-74BAC8471C08}" destId="{B72C24F1-24DF-4A5C-8AAD-6965D6EBBDC3}" srcOrd="0" destOrd="0" presId="urn:microsoft.com/office/officeart/2005/8/layout/default"/>
    <dgm:cxn modelId="{45C7F5B4-F635-4C98-8F67-F44D79E653D4}" srcId="{49C01B12-A62A-4271-A0D9-C2CE29A92D45}" destId="{3C0D457B-AE69-4621-A633-92F1776ABCE9}" srcOrd="9" destOrd="0" parTransId="{B262A2CD-795C-4920-94E9-B3C5B00455A1}" sibTransId="{E3F9460E-206A-4FE0-A8D8-40DE32F6CD12}"/>
    <dgm:cxn modelId="{0DA6ADBE-5C3A-4040-8FDD-945D8339247E}" srcId="{49C01B12-A62A-4271-A0D9-C2CE29A92D45}" destId="{3BE72692-CED8-4FBA-97F5-8C1131FC4C8D}" srcOrd="11" destOrd="0" parTransId="{9C4AFC52-9B9D-479A-8823-CF21F2A69F87}" sibTransId="{18FCE8FD-0818-4F47-8451-BC6E91500D60}"/>
    <dgm:cxn modelId="{B6DF72D0-E591-49A2-9698-15D78F349894}" srcId="{49C01B12-A62A-4271-A0D9-C2CE29A92D45}" destId="{6E4BBF49-B0D9-4E58-B8CD-5D8CE8352438}" srcOrd="7" destOrd="0" parTransId="{0C390C85-ED87-4F3B-A0B0-49E032F0B033}" sibTransId="{C9E888B5-8117-4301-B0AE-E66AA07CCD5B}"/>
    <dgm:cxn modelId="{1FE4A5D5-1CC0-43FB-A569-3B35FA41D3CE}" type="presOf" srcId="{6691EA75-0D78-4552-B913-C30AD6000364}" destId="{A203FD6D-7EC9-4945-A203-780A6AB2BABD}" srcOrd="0" destOrd="0" presId="urn:microsoft.com/office/officeart/2005/8/layout/default"/>
    <dgm:cxn modelId="{FE0949DC-64C3-4C81-BE80-EC0B03A9B91A}" srcId="{49C01B12-A62A-4271-A0D9-C2CE29A92D45}" destId="{7782576E-6F1E-414C-9ECA-3BA16D54522E}" srcOrd="2" destOrd="0" parTransId="{D75E3421-004F-463E-B969-DCCC107C1B14}" sibTransId="{2857D167-8A54-4233-958F-C3BD3857039B}"/>
    <dgm:cxn modelId="{AEA680E4-929A-4C46-9786-1BF8041B42DF}" type="presOf" srcId="{3BE72692-CED8-4FBA-97F5-8C1131FC4C8D}" destId="{B6D09752-D4FF-48AA-A10E-7CB5D2E859E1}" srcOrd="0" destOrd="0" presId="urn:microsoft.com/office/officeart/2005/8/layout/default"/>
    <dgm:cxn modelId="{2ED53BE8-E293-4FBE-8212-F5E70A746079}" type="presOf" srcId="{612476AF-1723-4401-BA31-384598F0D9C4}" destId="{8B19BB87-E468-4F9E-AF39-ED9712B52883}" srcOrd="0" destOrd="0" presId="urn:microsoft.com/office/officeart/2005/8/layout/default"/>
    <dgm:cxn modelId="{21F3E5EB-D791-43AF-AC62-FB82825930E6}" srcId="{49C01B12-A62A-4271-A0D9-C2CE29A92D45}" destId="{97D66E0C-FA82-436C-B685-C3D1DA763B1F}" srcOrd="6" destOrd="0" parTransId="{ECFDB512-BA52-4B73-818D-31CE49A24125}" sibTransId="{F9BD5A83-DFFC-4047-9ECF-4B889D0E9E1F}"/>
    <dgm:cxn modelId="{6A8F85F8-AA15-4402-A7C3-CC8B5D75C575}" type="presParOf" srcId="{3908B9A2-7AE1-49C4-A41B-9E91158B44B6}" destId="{B72C24F1-24DF-4A5C-8AAD-6965D6EBBDC3}" srcOrd="0" destOrd="0" presId="urn:microsoft.com/office/officeart/2005/8/layout/default"/>
    <dgm:cxn modelId="{910E536F-13D0-480D-B7AE-D094E54D3E34}" type="presParOf" srcId="{3908B9A2-7AE1-49C4-A41B-9E91158B44B6}" destId="{CDE0CE00-A8D9-4FC3-8FA0-3E8C91FBB029}" srcOrd="1" destOrd="0" presId="urn:microsoft.com/office/officeart/2005/8/layout/default"/>
    <dgm:cxn modelId="{FCF63363-AA42-45BC-8D1C-7C4BAECA5F57}" type="presParOf" srcId="{3908B9A2-7AE1-49C4-A41B-9E91158B44B6}" destId="{EB59B1AC-0BA2-400B-90F0-E69C69D76654}" srcOrd="2" destOrd="0" presId="urn:microsoft.com/office/officeart/2005/8/layout/default"/>
    <dgm:cxn modelId="{BE9F08E6-5C17-42E7-AAEA-F211240E9810}" type="presParOf" srcId="{3908B9A2-7AE1-49C4-A41B-9E91158B44B6}" destId="{F98C5984-44C0-480A-9B05-BD349E96EEB4}" srcOrd="3" destOrd="0" presId="urn:microsoft.com/office/officeart/2005/8/layout/default"/>
    <dgm:cxn modelId="{C7784DE7-C16B-48F3-B160-692200CB2803}" type="presParOf" srcId="{3908B9A2-7AE1-49C4-A41B-9E91158B44B6}" destId="{FF198E9A-2A8D-41B3-BB73-9A696FFA015D}" srcOrd="4" destOrd="0" presId="urn:microsoft.com/office/officeart/2005/8/layout/default"/>
    <dgm:cxn modelId="{4F7C9D0E-C5A5-4E03-AF8A-35AA0CA2ED35}" type="presParOf" srcId="{3908B9A2-7AE1-49C4-A41B-9E91158B44B6}" destId="{B960FE72-578A-4CF9-B75C-B134217709BF}" srcOrd="5" destOrd="0" presId="urn:microsoft.com/office/officeart/2005/8/layout/default"/>
    <dgm:cxn modelId="{0432B482-2588-4FE3-80E8-42A6F909D658}" type="presParOf" srcId="{3908B9A2-7AE1-49C4-A41B-9E91158B44B6}" destId="{A203FD6D-7EC9-4945-A203-780A6AB2BABD}" srcOrd="6" destOrd="0" presId="urn:microsoft.com/office/officeart/2005/8/layout/default"/>
    <dgm:cxn modelId="{8ED882DB-EBB9-4765-8C9C-4DEA46860E67}" type="presParOf" srcId="{3908B9A2-7AE1-49C4-A41B-9E91158B44B6}" destId="{C1600E1F-A57F-4E24-A99D-693F7DC1F29D}" srcOrd="7" destOrd="0" presId="urn:microsoft.com/office/officeart/2005/8/layout/default"/>
    <dgm:cxn modelId="{AD673D55-8F33-4E49-9A95-B7622531C533}" type="presParOf" srcId="{3908B9A2-7AE1-49C4-A41B-9E91158B44B6}" destId="{674244A2-81F3-47D6-BFC7-849CD2F127DF}" srcOrd="8" destOrd="0" presId="urn:microsoft.com/office/officeart/2005/8/layout/default"/>
    <dgm:cxn modelId="{214D2420-BF22-4EEE-8708-AAD9B937824E}" type="presParOf" srcId="{3908B9A2-7AE1-49C4-A41B-9E91158B44B6}" destId="{B2D03A41-A025-4C1D-8733-6C09D3A1F5C1}" srcOrd="9" destOrd="0" presId="urn:microsoft.com/office/officeart/2005/8/layout/default"/>
    <dgm:cxn modelId="{A6D19840-144A-4DC5-B83A-44748A3B49C8}" type="presParOf" srcId="{3908B9A2-7AE1-49C4-A41B-9E91158B44B6}" destId="{E3AB2D49-E338-48F8-8A31-B5643657257F}" srcOrd="10" destOrd="0" presId="urn:microsoft.com/office/officeart/2005/8/layout/default"/>
    <dgm:cxn modelId="{E5FF3C2E-3137-4ADB-9008-3F4647E91648}" type="presParOf" srcId="{3908B9A2-7AE1-49C4-A41B-9E91158B44B6}" destId="{C39422D2-7D88-4FB1-8F6E-510CC89479CE}" srcOrd="11" destOrd="0" presId="urn:microsoft.com/office/officeart/2005/8/layout/default"/>
    <dgm:cxn modelId="{E5610203-16F0-4011-B7D1-E139733AC859}" type="presParOf" srcId="{3908B9A2-7AE1-49C4-A41B-9E91158B44B6}" destId="{C108716E-E88F-44FF-92CA-18FA1AFB03EF}" srcOrd="12" destOrd="0" presId="urn:microsoft.com/office/officeart/2005/8/layout/default"/>
    <dgm:cxn modelId="{D3E9D471-7693-4A79-861F-F1740A2F9E86}" type="presParOf" srcId="{3908B9A2-7AE1-49C4-A41B-9E91158B44B6}" destId="{0637DE60-F542-4DA0-9511-6B5683E042DB}" srcOrd="13" destOrd="0" presId="urn:microsoft.com/office/officeart/2005/8/layout/default"/>
    <dgm:cxn modelId="{65509921-CCAF-4B24-916B-734ED54795D2}" type="presParOf" srcId="{3908B9A2-7AE1-49C4-A41B-9E91158B44B6}" destId="{A936DB34-E4C4-402B-9A0F-B9C969AB55E6}" srcOrd="14" destOrd="0" presId="urn:microsoft.com/office/officeart/2005/8/layout/default"/>
    <dgm:cxn modelId="{BCD204F9-D724-4820-8D8D-FF8F6CC9EA76}" type="presParOf" srcId="{3908B9A2-7AE1-49C4-A41B-9E91158B44B6}" destId="{6D6B3028-038D-4E9D-A1F1-423CFF9FA8D8}" srcOrd="15" destOrd="0" presId="urn:microsoft.com/office/officeart/2005/8/layout/default"/>
    <dgm:cxn modelId="{B0167667-412E-4194-83AA-4472BD045B21}" type="presParOf" srcId="{3908B9A2-7AE1-49C4-A41B-9E91158B44B6}" destId="{8B19BB87-E468-4F9E-AF39-ED9712B52883}" srcOrd="16" destOrd="0" presId="urn:microsoft.com/office/officeart/2005/8/layout/default"/>
    <dgm:cxn modelId="{F6D6E15D-AEEA-451A-80A6-16B830452BC4}" type="presParOf" srcId="{3908B9A2-7AE1-49C4-A41B-9E91158B44B6}" destId="{50915224-32DE-4585-8E97-308B9D3710BC}" srcOrd="17" destOrd="0" presId="urn:microsoft.com/office/officeart/2005/8/layout/default"/>
    <dgm:cxn modelId="{E39703B5-B220-4D00-BCD4-5A925644EA40}" type="presParOf" srcId="{3908B9A2-7AE1-49C4-A41B-9E91158B44B6}" destId="{0C4A5AFE-D317-4BF4-871B-649E457F2DA8}" srcOrd="18" destOrd="0" presId="urn:microsoft.com/office/officeart/2005/8/layout/default"/>
    <dgm:cxn modelId="{0B31F811-F73C-4A41-A7AE-16815649A694}" type="presParOf" srcId="{3908B9A2-7AE1-49C4-A41B-9E91158B44B6}" destId="{97015801-781D-4DDD-89B5-C3AA5A9AD64A}" srcOrd="19" destOrd="0" presId="urn:microsoft.com/office/officeart/2005/8/layout/default"/>
    <dgm:cxn modelId="{DD2B8337-C80D-4A4C-9F1A-F45D9F4DBD0D}" type="presParOf" srcId="{3908B9A2-7AE1-49C4-A41B-9E91158B44B6}" destId="{F5CE9703-311E-475D-B727-A84F2ABAEF31}" srcOrd="20" destOrd="0" presId="urn:microsoft.com/office/officeart/2005/8/layout/default"/>
    <dgm:cxn modelId="{2FBCE124-0CF0-4F86-ADA8-7F87A6780F2C}" type="presParOf" srcId="{3908B9A2-7AE1-49C4-A41B-9E91158B44B6}" destId="{C0D36035-49C4-41BF-930C-48AEF6D20082}" srcOrd="21" destOrd="0" presId="urn:microsoft.com/office/officeart/2005/8/layout/default"/>
    <dgm:cxn modelId="{D27F1D27-3BCB-4530-97A3-97164E0BE21D}" type="presParOf" srcId="{3908B9A2-7AE1-49C4-A41B-9E91158B44B6}" destId="{B6D09752-D4FF-48AA-A10E-7CB5D2E859E1}" srcOrd="2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3085546-7C7C-4B3E-ABEB-2669F1A65FB2}" type="doc">
      <dgm:prSet loTypeId="urn:microsoft.com/office/officeart/2017/3/layout/DropPinTimeline" loCatId="process" qsTypeId="urn:microsoft.com/office/officeart/2005/8/quickstyle/simple1" qsCatId="simple" csTypeId="urn:microsoft.com/office/officeart/2005/8/colors/accent0_1" csCatId="mainScheme" phldr="1"/>
      <dgm:spPr/>
      <dgm:t>
        <a:bodyPr/>
        <a:lstStyle/>
        <a:p>
          <a:endParaRPr lang="en-US"/>
        </a:p>
      </dgm:t>
    </dgm:pt>
    <dgm:pt modelId="{9DCEA5FC-4640-45AF-B712-7A4FD94AEF0D}">
      <dgm:prSet phldrT="[Text]" custT="1"/>
      <dgm:spPr/>
      <dgm:t>
        <a:bodyPr/>
        <a:lstStyle/>
        <a:p>
          <a:pPr>
            <a:defRPr b="1"/>
          </a:pPr>
          <a:r>
            <a:rPr lang="en-US" sz="1600" b="1">
              <a:latin typeface="Figtree Light"/>
            </a:rPr>
            <a:t>Q1</a:t>
          </a:r>
          <a:br>
            <a:rPr lang="en-US" sz="1100">
              <a:latin typeface="Figtree Light"/>
            </a:rPr>
          </a:br>
          <a:r>
            <a:rPr lang="en-US" sz="1100">
              <a:latin typeface="Figtree Light"/>
            </a:rPr>
            <a:t>2OYY</a:t>
          </a:r>
          <a:endParaRPr lang="en-US" sz="1100" dirty="0">
            <a:latin typeface="Figtree Light"/>
          </a:endParaRPr>
        </a:p>
      </dgm:t>
    </dgm:pt>
    <dgm:pt modelId="{929A5FD9-0612-4B79-9B59-C3C36D34A069}" type="parTrans" cxnId="{DBD99269-D7F7-4B47-B17B-A5AE402751D9}">
      <dgm:prSet/>
      <dgm:spPr/>
      <dgm:t>
        <a:bodyPr/>
        <a:lstStyle/>
        <a:p>
          <a:endParaRPr lang="en-US"/>
        </a:p>
      </dgm:t>
    </dgm:pt>
    <dgm:pt modelId="{0A99745B-BB5C-49B3-A782-8DB57641F6C9}" type="sibTrans" cxnId="{DBD99269-D7F7-4B47-B17B-A5AE402751D9}">
      <dgm:prSet/>
      <dgm:spPr/>
      <dgm:t>
        <a:bodyPr/>
        <a:lstStyle/>
        <a:p>
          <a:endParaRPr lang="en-US"/>
        </a:p>
      </dgm:t>
    </dgm:pt>
    <dgm:pt modelId="{831701CF-77C7-46C0-A913-8CC39517BAB8}">
      <dgm:prSet phldrT="[Text]"/>
      <dgm:spPr/>
      <dgm:t>
        <a:bodyPr/>
        <a:lstStyle/>
        <a:p>
          <a:r>
            <a:rPr lang="en-US">
              <a:latin typeface="Figtree Light"/>
            </a:rPr>
            <a:t>xxx</a:t>
          </a:r>
          <a:endParaRPr lang="en-US" dirty="0">
            <a:latin typeface="Figtree Light"/>
          </a:endParaRPr>
        </a:p>
      </dgm:t>
    </dgm:pt>
    <dgm:pt modelId="{13FBC60D-3EA6-4496-BA97-C1AE8C7F8961}" type="parTrans" cxnId="{39A11E5C-7A57-4117-A6DF-36000C29509C}">
      <dgm:prSet/>
      <dgm:spPr/>
      <dgm:t>
        <a:bodyPr/>
        <a:lstStyle/>
        <a:p>
          <a:endParaRPr lang="en-US"/>
        </a:p>
      </dgm:t>
    </dgm:pt>
    <dgm:pt modelId="{75156CDF-E17B-4DAD-AE37-EA44D7F37090}" type="sibTrans" cxnId="{39A11E5C-7A57-4117-A6DF-36000C29509C}">
      <dgm:prSet/>
      <dgm:spPr/>
      <dgm:t>
        <a:bodyPr/>
        <a:lstStyle/>
        <a:p>
          <a:endParaRPr lang="en-US"/>
        </a:p>
      </dgm:t>
    </dgm:pt>
    <dgm:pt modelId="{096A9AF0-0DAE-4EB3-B448-4501DA034F4A}">
      <dgm:prSet phldrT="[Text]" custT="1"/>
      <dgm:spPr/>
      <dgm:t>
        <a:bodyPr/>
        <a:lstStyle/>
        <a:p>
          <a:pPr>
            <a:defRPr b="1"/>
          </a:pPr>
          <a:r>
            <a:rPr lang="en-US" sz="1600" b="1">
              <a:latin typeface="Figtree Light"/>
            </a:rPr>
            <a:t>Q2</a:t>
          </a:r>
          <a:br>
            <a:rPr lang="en-US" sz="1100">
              <a:latin typeface="Figtree Light"/>
            </a:rPr>
          </a:br>
          <a:r>
            <a:rPr lang="en-US" sz="1100">
              <a:latin typeface="Figtree Light"/>
            </a:rPr>
            <a:t>20YY</a:t>
          </a:r>
          <a:endParaRPr lang="en-US" sz="1100" dirty="0">
            <a:latin typeface="Figtree Light"/>
          </a:endParaRPr>
        </a:p>
      </dgm:t>
    </dgm:pt>
    <dgm:pt modelId="{8CE6ABD6-768E-42C8-9029-C3B5F278B21C}" type="parTrans" cxnId="{CA0753BD-DB60-4D68-8486-5B376B839B26}">
      <dgm:prSet/>
      <dgm:spPr/>
      <dgm:t>
        <a:bodyPr/>
        <a:lstStyle/>
        <a:p>
          <a:endParaRPr lang="en-US"/>
        </a:p>
      </dgm:t>
    </dgm:pt>
    <dgm:pt modelId="{6B0D7DA9-E6ED-4137-9716-F48BF62327A8}" type="sibTrans" cxnId="{CA0753BD-DB60-4D68-8486-5B376B839B26}">
      <dgm:prSet/>
      <dgm:spPr/>
      <dgm:t>
        <a:bodyPr/>
        <a:lstStyle/>
        <a:p>
          <a:endParaRPr lang="en-US"/>
        </a:p>
      </dgm:t>
    </dgm:pt>
    <dgm:pt modelId="{CA6B1BA0-B2FC-48AD-8EDA-F4AAA4AF2782}">
      <dgm:prSet custT="1"/>
      <dgm:spPr/>
      <dgm:t>
        <a:bodyPr/>
        <a:lstStyle/>
        <a:p>
          <a:pPr>
            <a:defRPr b="1"/>
          </a:pPr>
          <a:r>
            <a:rPr lang="en-US" sz="1600" b="1">
              <a:latin typeface="Figtree Light"/>
            </a:rPr>
            <a:t>Q3</a:t>
          </a:r>
          <a:br>
            <a:rPr lang="en-US" sz="1100">
              <a:latin typeface="Figtree Light"/>
            </a:rPr>
          </a:br>
          <a:r>
            <a:rPr lang="en-US" sz="1100">
              <a:latin typeface="Figtree Light"/>
            </a:rPr>
            <a:t>20YY</a:t>
          </a:r>
          <a:endParaRPr lang="en-US" sz="1100" dirty="0">
            <a:latin typeface="Figtree Light"/>
          </a:endParaRPr>
        </a:p>
      </dgm:t>
    </dgm:pt>
    <dgm:pt modelId="{D7D3AA07-BCB9-4212-A556-E90870FB1413}" type="parTrans" cxnId="{CD6B6EE8-3813-4EF1-BFEC-C005A3326D63}">
      <dgm:prSet/>
      <dgm:spPr/>
      <dgm:t>
        <a:bodyPr/>
        <a:lstStyle/>
        <a:p>
          <a:endParaRPr lang="en-US"/>
        </a:p>
      </dgm:t>
    </dgm:pt>
    <dgm:pt modelId="{39FB540D-D808-4040-9A37-0AC474C0212F}" type="sibTrans" cxnId="{CD6B6EE8-3813-4EF1-BFEC-C005A3326D63}">
      <dgm:prSet/>
      <dgm:spPr/>
      <dgm:t>
        <a:bodyPr/>
        <a:lstStyle/>
        <a:p>
          <a:endParaRPr lang="en-US"/>
        </a:p>
      </dgm:t>
    </dgm:pt>
    <dgm:pt modelId="{92921081-529B-4D1C-83A4-C416BB4C5224}">
      <dgm:prSet/>
      <dgm:spPr/>
      <dgm:t>
        <a:bodyPr/>
        <a:lstStyle/>
        <a:p>
          <a:r>
            <a:rPr lang="en-US">
              <a:latin typeface="Figtree Light"/>
            </a:rPr>
            <a:t>xxx</a:t>
          </a:r>
          <a:endParaRPr lang="en-US" dirty="0">
            <a:latin typeface="Figtree Light"/>
          </a:endParaRPr>
        </a:p>
      </dgm:t>
    </dgm:pt>
    <dgm:pt modelId="{5AD2C2F8-A1D7-469B-93D8-B578BEFE51F8}" type="parTrans" cxnId="{B05C4C7C-FEB8-4825-98A0-C38D3021918A}">
      <dgm:prSet/>
      <dgm:spPr/>
      <dgm:t>
        <a:bodyPr/>
        <a:lstStyle/>
        <a:p>
          <a:endParaRPr lang="en-US"/>
        </a:p>
      </dgm:t>
    </dgm:pt>
    <dgm:pt modelId="{ECC13403-1F53-4ED4-AE4F-334EEC7C8710}" type="sibTrans" cxnId="{B05C4C7C-FEB8-4825-98A0-C38D3021918A}">
      <dgm:prSet/>
      <dgm:spPr/>
      <dgm:t>
        <a:bodyPr/>
        <a:lstStyle/>
        <a:p>
          <a:endParaRPr lang="en-US"/>
        </a:p>
      </dgm:t>
    </dgm:pt>
    <dgm:pt modelId="{3CB04A44-4013-4CA7-90FD-29AFC3C15E37}">
      <dgm:prSet/>
      <dgm:spPr/>
      <dgm:t>
        <a:bodyPr/>
        <a:lstStyle/>
        <a:p>
          <a:r>
            <a:rPr lang="en-US">
              <a:latin typeface="Figtree Light"/>
            </a:rPr>
            <a:t>xxx</a:t>
          </a:r>
          <a:endParaRPr lang="en-US" dirty="0">
            <a:latin typeface="Figtree Light"/>
          </a:endParaRPr>
        </a:p>
      </dgm:t>
    </dgm:pt>
    <dgm:pt modelId="{ECEE936A-E3CC-4209-BECC-1CD0C85A2B72}" type="parTrans" cxnId="{24A8F052-3377-4BA4-8C62-CCF5039C85D7}">
      <dgm:prSet/>
      <dgm:spPr/>
      <dgm:t>
        <a:bodyPr/>
        <a:lstStyle/>
        <a:p>
          <a:endParaRPr lang="en-US"/>
        </a:p>
      </dgm:t>
    </dgm:pt>
    <dgm:pt modelId="{D7A8F7A0-47A3-4464-B3B7-E0806DF46627}" type="sibTrans" cxnId="{24A8F052-3377-4BA4-8C62-CCF5039C85D7}">
      <dgm:prSet/>
      <dgm:spPr/>
      <dgm:t>
        <a:bodyPr/>
        <a:lstStyle/>
        <a:p>
          <a:endParaRPr lang="en-US"/>
        </a:p>
      </dgm:t>
    </dgm:pt>
    <dgm:pt modelId="{212ADAAB-D5CB-4BBC-8DAF-7340FD334994}">
      <dgm:prSet custT="1"/>
      <dgm:spPr/>
      <dgm:t>
        <a:bodyPr/>
        <a:lstStyle/>
        <a:p>
          <a:pPr>
            <a:defRPr b="1"/>
          </a:pPr>
          <a:r>
            <a:rPr lang="en-US" sz="1600" b="1">
              <a:latin typeface="Figtree Light"/>
            </a:rPr>
            <a:t>Q4</a:t>
          </a:r>
          <a:br>
            <a:rPr lang="en-US" sz="1100">
              <a:latin typeface="Figtree Light"/>
            </a:rPr>
          </a:br>
          <a:r>
            <a:rPr lang="en-US" sz="1100">
              <a:latin typeface="Figtree Light"/>
            </a:rPr>
            <a:t>20YY</a:t>
          </a:r>
          <a:endParaRPr lang="en-US" sz="1100" dirty="0">
            <a:latin typeface="Figtree Light"/>
          </a:endParaRPr>
        </a:p>
      </dgm:t>
    </dgm:pt>
    <dgm:pt modelId="{45F6D312-A686-491E-95E3-EFB9640CC472}" type="parTrans" cxnId="{C8C7266C-2A0C-476A-85B3-F12BE2521F4C}">
      <dgm:prSet/>
      <dgm:spPr/>
      <dgm:t>
        <a:bodyPr/>
        <a:lstStyle/>
        <a:p>
          <a:endParaRPr lang="en-US"/>
        </a:p>
      </dgm:t>
    </dgm:pt>
    <dgm:pt modelId="{AB2787E4-2A8B-428D-A4AE-2B14DCFFC4E7}" type="sibTrans" cxnId="{C8C7266C-2A0C-476A-85B3-F12BE2521F4C}">
      <dgm:prSet/>
      <dgm:spPr/>
      <dgm:t>
        <a:bodyPr/>
        <a:lstStyle/>
        <a:p>
          <a:endParaRPr lang="en-US"/>
        </a:p>
      </dgm:t>
    </dgm:pt>
    <dgm:pt modelId="{2AEE5C11-34AE-4EB7-8907-9BED418EA471}">
      <dgm:prSet/>
      <dgm:spPr/>
      <dgm:t>
        <a:bodyPr/>
        <a:lstStyle/>
        <a:p>
          <a:r>
            <a:rPr lang="en-US">
              <a:latin typeface="Figtree Light"/>
            </a:rPr>
            <a:t>xxx</a:t>
          </a:r>
          <a:endParaRPr lang="en-US" dirty="0">
            <a:latin typeface="Figtree Light"/>
          </a:endParaRPr>
        </a:p>
      </dgm:t>
    </dgm:pt>
    <dgm:pt modelId="{2E14AD1F-C7EA-45AE-ADC0-0EE92A6516CB}" type="parTrans" cxnId="{DD687B5C-28C8-4088-99B8-D375C5FDAE4A}">
      <dgm:prSet/>
      <dgm:spPr/>
      <dgm:t>
        <a:bodyPr/>
        <a:lstStyle/>
        <a:p>
          <a:endParaRPr lang="en-US"/>
        </a:p>
      </dgm:t>
    </dgm:pt>
    <dgm:pt modelId="{F36FDDA0-6B91-47CB-8114-B6F076E55FC8}" type="sibTrans" cxnId="{DD687B5C-28C8-4088-99B8-D375C5FDAE4A}">
      <dgm:prSet/>
      <dgm:spPr/>
      <dgm:t>
        <a:bodyPr/>
        <a:lstStyle/>
        <a:p>
          <a:endParaRPr lang="en-US"/>
        </a:p>
      </dgm:t>
    </dgm:pt>
    <dgm:pt modelId="{A2560FD2-F12F-4A06-A96F-B86674952111}">
      <dgm:prSet/>
      <dgm:spPr/>
      <dgm:t>
        <a:bodyPr/>
        <a:lstStyle/>
        <a:p>
          <a:pPr>
            <a:defRPr b="1"/>
          </a:pPr>
          <a:r>
            <a:rPr lang="en-US" b="0" i="1">
              <a:latin typeface="Figtree Light"/>
            </a:rPr>
            <a:t>xxx</a:t>
          </a:r>
          <a:endParaRPr lang="en-US" b="0" i="1" dirty="0">
            <a:latin typeface="Figtree Light"/>
          </a:endParaRPr>
        </a:p>
      </dgm:t>
    </dgm:pt>
    <dgm:pt modelId="{96173659-138A-4A00-AE0B-9063EA9393A6}" type="parTrans" cxnId="{F9D8B584-9399-4A2B-8ADC-F71293A4822C}">
      <dgm:prSet/>
      <dgm:spPr/>
      <dgm:t>
        <a:bodyPr/>
        <a:lstStyle/>
        <a:p>
          <a:endParaRPr lang="en-US"/>
        </a:p>
      </dgm:t>
    </dgm:pt>
    <dgm:pt modelId="{D3C3BC3F-2256-4FBC-AFA5-0D035E3EACD7}" type="sibTrans" cxnId="{F9D8B584-9399-4A2B-8ADC-F71293A4822C}">
      <dgm:prSet/>
      <dgm:spPr/>
      <dgm:t>
        <a:bodyPr/>
        <a:lstStyle/>
        <a:p>
          <a:endParaRPr lang="en-US"/>
        </a:p>
      </dgm:t>
    </dgm:pt>
    <dgm:pt modelId="{683CC5F6-E9B5-49F2-909E-A68D38896308}">
      <dgm:prSet/>
      <dgm:spPr/>
      <dgm:t>
        <a:bodyPr/>
        <a:lstStyle/>
        <a:p>
          <a:pPr>
            <a:defRPr b="1"/>
          </a:pPr>
          <a:r>
            <a:rPr lang="en-US" b="0" i="1">
              <a:latin typeface="Figtree Light"/>
            </a:rPr>
            <a:t>xxx</a:t>
          </a:r>
          <a:endParaRPr lang="en-US" b="0" i="1" dirty="0">
            <a:latin typeface="Figtree Light"/>
          </a:endParaRPr>
        </a:p>
      </dgm:t>
    </dgm:pt>
    <dgm:pt modelId="{4C61DDEE-8BBF-4CBF-B066-7E60B6DF0A11}" type="sibTrans" cxnId="{59786CF9-070F-4821-A4E9-D33DB930D8D2}">
      <dgm:prSet/>
      <dgm:spPr/>
      <dgm:t>
        <a:bodyPr/>
        <a:lstStyle/>
        <a:p>
          <a:endParaRPr lang="en-US"/>
        </a:p>
      </dgm:t>
    </dgm:pt>
    <dgm:pt modelId="{15BFC747-B881-4328-BFBE-9BC128388CC6}" type="parTrans" cxnId="{59786CF9-070F-4821-A4E9-D33DB930D8D2}">
      <dgm:prSet/>
      <dgm:spPr/>
      <dgm:t>
        <a:bodyPr/>
        <a:lstStyle/>
        <a:p>
          <a:endParaRPr lang="en-US"/>
        </a:p>
      </dgm:t>
    </dgm:pt>
    <dgm:pt modelId="{4EA069F3-397F-40D5-94A6-32C3E355C277}">
      <dgm:prSet/>
      <dgm:spPr/>
      <dgm:t>
        <a:bodyPr anchor="t"/>
        <a:lstStyle/>
        <a:p>
          <a:r>
            <a:rPr lang="en-US" i="1">
              <a:latin typeface="Figtree Light"/>
            </a:rPr>
            <a:t>xxx</a:t>
          </a:r>
          <a:endParaRPr lang="en-US" i="1" dirty="0">
            <a:latin typeface="Figtree Light"/>
          </a:endParaRPr>
        </a:p>
      </dgm:t>
    </dgm:pt>
    <dgm:pt modelId="{2F99115B-608E-4E08-A503-B74879A76D07}" type="parTrans" cxnId="{BC5A70C8-9D97-4922-BCDB-6316D191C527}">
      <dgm:prSet/>
      <dgm:spPr/>
      <dgm:t>
        <a:bodyPr/>
        <a:lstStyle/>
        <a:p>
          <a:endParaRPr lang="en-US"/>
        </a:p>
      </dgm:t>
    </dgm:pt>
    <dgm:pt modelId="{E94D5EF7-F47C-476C-A5FE-1C35261B578A}" type="sibTrans" cxnId="{BC5A70C8-9D97-4922-BCDB-6316D191C527}">
      <dgm:prSet/>
      <dgm:spPr/>
      <dgm:t>
        <a:bodyPr/>
        <a:lstStyle/>
        <a:p>
          <a:endParaRPr lang="en-US"/>
        </a:p>
      </dgm:t>
    </dgm:pt>
    <dgm:pt modelId="{1E529C6E-C939-479A-A075-9E9B02837B50}">
      <dgm:prSet/>
      <dgm:spPr/>
      <dgm:t>
        <a:bodyPr anchor="b"/>
        <a:lstStyle/>
        <a:p>
          <a:r>
            <a:rPr lang="en-US" i="1">
              <a:latin typeface="Figtree Light"/>
            </a:rPr>
            <a:t>xxx</a:t>
          </a:r>
          <a:endParaRPr lang="en-US" dirty="0">
            <a:latin typeface="Figtree Light"/>
          </a:endParaRPr>
        </a:p>
      </dgm:t>
    </dgm:pt>
    <dgm:pt modelId="{46B3C017-F97A-4640-992A-33AEE06B2EFC}" type="parTrans" cxnId="{99746BB5-7122-43B8-8680-CF610F03585C}">
      <dgm:prSet/>
      <dgm:spPr/>
      <dgm:t>
        <a:bodyPr/>
        <a:lstStyle/>
        <a:p>
          <a:endParaRPr lang="en-US"/>
        </a:p>
      </dgm:t>
    </dgm:pt>
    <dgm:pt modelId="{192E80CB-2667-481C-8244-6EC4AEED1BC2}" type="sibTrans" cxnId="{99746BB5-7122-43B8-8680-CF610F03585C}">
      <dgm:prSet/>
      <dgm:spPr/>
      <dgm:t>
        <a:bodyPr/>
        <a:lstStyle/>
        <a:p>
          <a:endParaRPr lang="en-US"/>
        </a:p>
      </dgm:t>
    </dgm:pt>
    <dgm:pt modelId="{7A5D3400-AF5B-4297-8592-4C1EDB9D0973}" type="pres">
      <dgm:prSet presAssocID="{63085546-7C7C-4B3E-ABEB-2669F1A65FB2}" presName="root" presStyleCnt="0">
        <dgm:presLayoutVars>
          <dgm:chMax/>
          <dgm:chPref/>
          <dgm:animLvl val="lvl"/>
        </dgm:presLayoutVars>
      </dgm:prSet>
      <dgm:spPr/>
    </dgm:pt>
    <dgm:pt modelId="{BD204284-1F7C-4D58-BC79-8C2DEE7E9FAF}" type="pres">
      <dgm:prSet presAssocID="{63085546-7C7C-4B3E-ABEB-2669F1A65FB2}" presName="divider" presStyleLbl="fgAcc1" presStyleIdx="0" presStyleCnt="7" custSzY="428624"/>
      <dgm:spPr>
        <a:prstGeom prst="homePlate">
          <a:avLst/>
        </a:prstGeom>
      </dgm:spPr>
    </dgm:pt>
    <dgm:pt modelId="{46A6B157-7198-41C4-9D25-C4F8885F1B6F}" type="pres">
      <dgm:prSet presAssocID="{63085546-7C7C-4B3E-ABEB-2669F1A65FB2}" presName="nodes" presStyleCnt="0">
        <dgm:presLayoutVars>
          <dgm:chMax/>
          <dgm:chPref/>
          <dgm:animLvl val="lvl"/>
        </dgm:presLayoutVars>
      </dgm:prSet>
      <dgm:spPr/>
    </dgm:pt>
    <dgm:pt modelId="{578E6A06-6F61-48BD-9F1A-48E731D6E26D}" type="pres">
      <dgm:prSet presAssocID="{9DCEA5FC-4640-45AF-B712-7A4FD94AEF0D}" presName="composite" presStyleCnt="0"/>
      <dgm:spPr/>
    </dgm:pt>
    <dgm:pt modelId="{9F727168-E825-43C1-AF50-41E115F59C0C}" type="pres">
      <dgm:prSet presAssocID="{9DCEA5FC-4640-45AF-B712-7A4FD94AEF0D}" presName="ConnectorPoint" presStyleLbl="lnNode1" presStyleIdx="0" presStyleCnt="6"/>
      <dgm:spPr>
        <a:solidFill>
          <a:schemeClr val="lt1">
            <a:hueOff val="0"/>
            <a:satOff val="0"/>
            <a:lumOff val="0"/>
            <a:alphaOff val="0"/>
          </a:schemeClr>
        </a:solidFill>
        <a:ln w="6350" cap="flat" cmpd="sng" algn="ctr">
          <a:solidFill>
            <a:schemeClr val="dk1">
              <a:shade val="80000"/>
              <a:hueOff val="0"/>
              <a:satOff val="0"/>
              <a:lumOff val="0"/>
              <a:alphaOff val="0"/>
            </a:schemeClr>
          </a:solidFill>
          <a:prstDash val="solid"/>
          <a:miter lim="800000"/>
        </a:ln>
        <a:effectLst/>
      </dgm:spPr>
    </dgm:pt>
    <dgm:pt modelId="{0C380CA5-521A-4949-A022-450DA9C217F5}" type="pres">
      <dgm:prSet presAssocID="{9DCEA5FC-4640-45AF-B712-7A4FD94AEF0D}" presName="DropPinPlaceHolder" presStyleCnt="0"/>
      <dgm:spPr/>
    </dgm:pt>
    <dgm:pt modelId="{19EF924A-339B-436A-9151-9C7B0B0377B9}" type="pres">
      <dgm:prSet presAssocID="{9DCEA5FC-4640-45AF-B712-7A4FD94AEF0D}" presName="DropPin" presStyleLbl="alignNode1" presStyleIdx="0" presStyleCnt="6"/>
      <dgm:spPr/>
    </dgm:pt>
    <dgm:pt modelId="{846B4BA4-33F0-43CE-A60E-B95E195AD5A9}" type="pres">
      <dgm:prSet presAssocID="{9DCEA5FC-4640-45AF-B712-7A4FD94AEF0D}" presName="Ellipse" presStyleLbl="fgAcc1" presStyleIdx="1" presStyleCnt="7"/>
      <dgm:spPr>
        <a:prstGeom prst="donut">
          <a:avLst/>
        </a:prstGeom>
      </dgm:spPr>
    </dgm:pt>
    <dgm:pt modelId="{A782CF5D-A585-4990-846A-5EDBD19A9BDB}" type="pres">
      <dgm:prSet presAssocID="{9DCEA5FC-4640-45AF-B712-7A4FD94AEF0D}" presName="L2TextContainer" presStyleLbl="revTx" presStyleIdx="0" presStyleCnt="12">
        <dgm:presLayoutVars>
          <dgm:bulletEnabled val="1"/>
        </dgm:presLayoutVars>
      </dgm:prSet>
      <dgm:spPr/>
    </dgm:pt>
    <dgm:pt modelId="{85C50C56-6DC8-4C47-8DBC-4FD6B1554AA4}" type="pres">
      <dgm:prSet presAssocID="{9DCEA5FC-4640-45AF-B712-7A4FD94AEF0D}" presName="L1TextContainer" presStyleLbl="revTx" presStyleIdx="1" presStyleCnt="12">
        <dgm:presLayoutVars>
          <dgm:chMax val="1"/>
          <dgm:chPref val="1"/>
          <dgm:bulletEnabled val="1"/>
        </dgm:presLayoutVars>
      </dgm:prSet>
      <dgm:spPr/>
    </dgm:pt>
    <dgm:pt modelId="{4F322B1B-F357-4BCD-BF34-8A0D705A1CE7}" type="pres">
      <dgm:prSet presAssocID="{9DCEA5FC-4640-45AF-B712-7A4FD94AEF0D}" presName="ConnectLine" presStyleLbl="sibTrans1D1" presStyleIdx="0" presStyleCnt="6"/>
      <dgm:spPr>
        <a:noFill/>
        <a:ln w="12700" cap="flat" cmpd="sng" algn="ctr">
          <a:solidFill>
            <a:schemeClr val="dk1">
              <a:hueOff val="0"/>
              <a:satOff val="0"/>
              <a:lumOff val="0"/>
              <a:alphaOff val="0"/>
            </a:schemeClr>
          </a:solidFill>
          <a:prstDash val="dash"/>
          <a:miter lim="800000"/>
        </a:ln>
        <a:effectLst/>
      </dgm:spPr>
    </dgm:pt>
    <dgm:pt modelId="{9FF32B1E-94FD-475E-9959-8E0546070C5B}" type="pres">
      <dgm:prSet presAssocID="{9DCEA5FC-4640-45AF-B712-7A4FD94AEF0D}" presName="EmptyPlaceHolder" presStyleCnt="0"/>
      <dgm:spPr/>
    </dgm:pt>
    <dgm:pt modelId="{C9E000F5-B650-46EB-A3B0-FBA6593CE548}" type="pres">
      <dgm:prSet presAssocID="{0A99745B-BB5C-49B3-A782-8DB57641F6C9}" presName="spaceBetweenRectangles" presStyleCnt="0"/>
      <dgm:spPr/>
    </dgm:pt>
    <dgm:pt modelId="{64373A7D-C7A5-4C0C-9781-58743159539A}" type="pres">
      <dgm:prSet presAssocID="{096A9AF0-0DAE-4EB3-B448-4501DA034F4A}" presName="composite" presStyleCnt="0"/>
      <dgm:spPr/>
    </dgm:pt>
    <dgm:pt modelId="{B57996C3-16BE-4CEB-B9E2-6FFC42938F41}" type="pres">
      <dgm:prSet presAssocID="{096A9AF0-0DAE-4EB3-B448-4501DA034F4A}" presName="ConnectorPoint" presStyleLbl="lnNode1" presStyleIdx="1" presStyleCnt="6"/>
      <dgm:spPr>
        <a:solidFill>
          <a:schemeClr val="lt1">
            <a:hueOff val="0"/>
            <a:satOff val="0"/>
            <a:lumOff val="0"/>
            <a:alphaOff val="0"/>
          </a:schemeClr>
        </a:solidFill>
        <a:ln w="6350" cap="flat" cmpd="sng" algn="ctr">
          <a:solidFill>
            <a:schemeClr val="dk1">
              <a:shade val="80000"/>
              <a:hueOff val="0"/>
              <a:satOff val="0"/>
              <a:lumOff val="0"/>
              <a:alphaOff val="0"/>
            </a:schemeClr>
          </a:solidFill>
          <a:prstDash val="solid"/>
          <a:miter lim="800000"/>
        </a:ln>
        <a:effectLst/>
      </dgm:spPr>
    </dgm:pt>
    <dgm:pt modelId="{BC71368F-DA7E-405D-93AC-3A6767BF9FC6}" type="pres">
      <dgm:prSet presAssocID="{096A9AF0-0DAE-4EB3-B448-4501DA034F4A}" presName="DropPinPlaceHolder" presStyleCnt="0"/>
      <dgm:spPr/>
    </dgm:pt>
    <dgm:pt modelId="{5B4632EA-1574-417A-A3FA-D711159FBAD1}" type="pres">
      <dgm:prSet presAssocID="{096A9AF0-0DAE-4EB3-B448-4501DA034F4A}" presName="DropPin" presStyleLbl="alignNode1" presStyleIdx="1" presStyleCnt="6"/>
      <dgm:spPr/>
    </dgm:pt>
    <dgm:pt modelId="{032E0966-F86B-4BBD-BE80-8FAB861AF0E8}" type="pres">
      <dgm:prSet presAssocID="{096A9AF0-0DAE-4EB3-B448-4501DA034F4A}" presName="Ellipse" presStyleLbl="fgAcc1" presStyleIdx="2" presStyleCnt="7"/>
      <dgm:spPr>
        <a:prstGeom prst="donut">
          <a:avLst/>
        </a:prstGeom>
      </dgm:spPr>
    </dgm:pt>
    <dgm:pt modelId="{B608C5A1-CE9E-4410-9F2F-F714CC6AB069}" type="pres">
      <dgm:prSet presAssocID="{096A9AF0-0DAE-4EB3-B448-4501DA034F4A}" presName="L2TextContainer" presStyleLbl="revTx" presStyleIdx="2" presStyleCnt="12">
        <dgm:presLayoutVars>
          <dgm:bulletEnabled val="1"/>
        </dgm:presLayoutVars>
      </dgm:prSet>
      <dgm:spPr/>
    </dgm:pt>
    <dgm:pt modelId="{C1E34084-406C-48D5-88FE-7226282DBC49}" type="pres">
      <dgm:prSet presAssocID="{096A9AF0-0DAE-4EB3-B448-4501DA034F4A}" presName="L1TextContainer" presStyleLbl="revTx" presStyleIdx="3" presStyleCnt="12">
        <dgm:presLayoutVars>
          <dgm:chMax val="1"/>
          <dgm:chPref val="1"/>
          <dgm:bulletEnabled val="1"/>
        </dgm:presLayoutVars>
      </dgm:prSet>
      <dgm:spPr/>
    </dgm:pt>
    <dgm:pt modelId="{33168228-1414-4AAF-B7E5-C08A80BBB2F1}" type="pres">
      <dgm:prSet presAssocID="{096A9AF0-0DAE-4EB3-B448-4501DA034F4A}" presName="ConnectLine" presStyleLbl="sibTrans1D1" presStyleIdx="1" presStyleCnt="6"/>
      <dgm:spPr>
        <a:xfrm>
          <a:off x="1843314" y="2690813"/>
          <a:ext cx="0" cy="1592961"/>
        </a:xfrm>
        <a:prstGeom prst="line">
          <a:avLst/>
        </a:prstGeom>
      </dgm:spPr>
    </dgm:pt>
    <dgm:pt modelId="{C791BCDD-76D3-4E0E-98B9-0C4903CF0E94}" type="pres">
      <dgm:prSet presAssocID="{096A9AF0-0DAE-4EB3-B448-4501DA034F4A}" presName="EmptyPlaceHolder" presStyleCnt="0"/>
      <dgm:spPr/>
    </dgm:pt>
    <dgm:pt modelId="{3B1DA912-FDB7-4F73-8823-B30C56F7DE86}" type="pres">
      <dgm:prSet presAssocID="{6B0D7DA9-E6ED-4137-9716-F48BF62327A8}" presName="spaceBetweenRectangles" presStyleCnt="0"/>
      <dgm:spPr/>
    </dgm:pt>
    <dgm:pt modelId="{DCEEC7C0-6CAC-4153-B66A-D920E3B7F504}" type="pres">
      <dgm:prSet presAssocID="{683CC5F6-E9B5-49F2-909E-A68D38896308}" presName="composite" presStyleCnt="0"/>
      <dgm:spPr/>
    </dgm:pt>
    <dgm:pt modelId="{56361E50-9FEC-48AD-A369-C1A8379B35EC}" type="pres">
      <dgm:prSet presAssocID="{683CC5F6-E9B5-49F2-909E-A68D38896308}" presName="ConnectorPoint" presStyleLbl="lnNode1" presStyleIdx="2" presStyleCnt="6"/>
      <dgm:spPr>
        <a:solidFill>
          <a:schemeClr val="lt1">
            <a:hueOff val="0"/>
            <a:satOff val="0"/>
            <a:lumOff val="0"/>
            <a:alphaOff val="0"/>
          </a:schemeClr>
        </a:solidFill>
        <a:ln w="6350" cap="flat" cmpd="sng" algn="ctr">
          <a:solidFill>
            <a:schemeClr val="dk1">
              <a:shade val="80000"/>
              <a:hueOff val="0"/>
              <a:satOff val="0"/>
              <a:lumOff val="0"/>
              <a:alphaOff val="0"/>
            </a:schemeClr>
          </a:solidFill>
          <a:prstDash val="solid"/>
          <a:miter lim="800000"/>
        </a:ln>
        <a:effectLst/>
      </dgm:spPr>
    </dgm:pt>
    <dgm:pt modelId="{70AC7E27-D774-4261-A80F-683BBD09A81D}" type="pres">
      <dgm:prSet presAssocID="{683CC5F6-E9B5-49F2-909E-A68D38896308}" presName="DropPinPlaceHolder" presStyleCnt="0"/>
      <dgm:spPr/>
    </dgm:pt>
    <dgm:pt modelId="{7BC09B8D-1C75-4604-9F35-AEC078447C45}" type="pres">
      <dgm:prSet presAssocID="{683CC5F6-E9B5-49F2-909E-A68D38896308}" presName="DropPin" presStyleLbl="alignNode1" presStyleIdx="2" presStyleCnt="6"/>
      <dgm:spPr>
        <a:prstGeom prst="ellipse">
          <a:avLst/>
        </a:prstGeom>
      </dgm:spPr>
    </dgm:pt>
    <dgm:pt modelId="{DFE91A1F-E910-48AB-A4C9-128002268483}" type="pres">
      <dgm:prSet presAssocID="{683CC5F6-E9B5-49F2-909E-A68D38896308}" presName="Ellipse" presStyleLbl="fgAcc1" presStyleIdx="3" presStyleCnt="7"/>
      <dgm:spPr>
        <a:prstGeom prst="star12">
          <a:avLst/>
        </a:prstGeom>
      </dgm:spPr>
    </dgm:pt>
    <dgm:pt modelId="{FC8603F2-85FC-4134-978C-4054E468209C}" type="pres">
      <dgm:prSet presAssocID="{683CC5F6-E9B5-49F2-909E-A68D38896308}" presName="L2TextContainer" presStyleLbl="revTx" presStyleIdx="4" presStyleCnt="12">
        <dgm:presLayoutVars>
          <dgm:bulletEnabled val="1"/>
        </dgm:presLayoutVars>
      </dgm:prSet>
      <dgm:spPr/>
    </dgm:pt>
    <dgm:pt modelId="{4EB3AA5C-1289-44C6-9F3E-859ABA28E18F}" type="pres">
      <dgm:prSet presAssocID="{683CC5F6-E9B5-49F2-909E-A68D38896308}" presName="L1TextContainer" presStyleLbl="revTx" presStyleIdx="5" presStyleCnt="12">
        <dgm:presLayoutVars>
          <dgm:chMax val="1"/>
          <dgm:chPref val="1"/>
          <dgm:bulletEnabled val="1"/>
        </dgm:presLayoutVars>
      </dgm:prSet>
      <dgm:spPr/>
    </dgm:pt>
    <dgm:pt modelId="{0BB03C0E-97EC-4D66-9B09-35D689DAB28C}" type="pres">
      <dgm:prSet presAssocID="{683CC5F6-E9B5-49F2-909E-A68D38896308}" presName="ConnectLine" presStyleLbl="sibTrans1D1" presStyleIdx="2" presStyleCnt="6"/>
      <dgm:spPr>
        <a:noFill/>
        <a:ln w="12700" cap="flat" cmpd="sng" algn="ctr">
          <a:solidFill>
            <a:schemeClr val="dk1">
              <a:hueOff val="0"/>
              <a:satOff val="0"/>
              <a:lumOff val="0"/>
              <a:alphaOff val="0"/>
            </a:schemeClr>
          </a:solidFill>
          <a:prstDash val="dash"/>
          <a:miter lim="800000"/>
        </a:ln>
        <a:effectLst/>
      </dgm:spPr>
    </dgm:pt>
    <dgm:pt modelId="{1A7A92CB-81F0-42D4-87BF-4008DEFA9CA8}" type="pres">
      <dgm:prSet presAssocID="{683CC5F6-E9B5-49F2-909E-A68D38896308}" presName="EmptyPlaceHolder" presStyleCnt="0"/>
      <dgm:spPr/>
    </dgm:pt>
    <dgm:pt modelId="{ABE3202B-256B-4398-8B41-CB40EDB06266}" type="pres">
      <dgm:prSet presAssocID="{4C61DDEE-8BBF-4CBF-B066-7E60B6DF0A11}" presName="spaceBetweenRectangles" presStyleCnt="0"/>
      <dgm:spPr/>
    </dgm:pt>
    <dgm:pt modelId="{B744CD57-FD23-4E62-9589-4CAC57B034E9}" type="pres">
      <dgm:prSet presAssocID="{CA6B1BA0-B2FC-48AD-8EDA-F4AAA4AF2782}" presName="composite" presStyleCnt="0"/>
      <dgm:spPr/>
    </dgm:pt>
    <dgm:pt modelId="{D891B168-1DA5-4124-931F-A51FCB8EFC11}" type="pres">
      <dgm:prSet presAssocID="{CA6B1BA0-B2FC-48AD-8EDA-F4AAA4AF2782}" presName="ConnectorPoint" presStyleLbl="lnNode1" presStyleIdx="3" presStyleCnt="6"/>
      <dgm:spPr>
        <a:solidFill>
          <a:schemeClr val="lt1">
            <a:hueOff val="0"/>
            <a:satOff val="0"/>
            <a:lumOff val="0"/>
            <a:alphaOff val="0"/>
          </a:schemeClr>
        </a:solidFill>
        <a:ln w="6350" cap="flat" cmpd="sng" algn="ctr">
          <a:solidFill>
            <a:schemeClr val="dk1">
              <a:shade val="80000"/>
              <a:hueOff val="0"/>
              <a:satOff val="0"/>
              <a:lumOff val="0"/>
              <a:alphaOff val="0"/>
            </a:schemeClr>
          </a:solidFill>
          <a:prstDash val="solid"/>
          <a:miter lim="800000"/>
        </a:ln>
        <a:effectLst/>
      </dgm:spPr>
    </dgm:pt>
    <dgm:pt modelId="{42206762-CD73-4F82-B16A-D168E2503215}" type="pres">
      <dgm:prSet presAssocID="{CA6B1BA0-B2FC-48AD-8EDA-F4AAA4AF2782}" presName="DropPinPlaceHolder" presStyleCnt="0"/>
      <dgm:spPr/>
    </dgm:pt>
    <dgm:pt modelId="{C0DBECBF-E3AA-450B-95D4-8349AA21B4F8}" type="pres">
      <dgm:prSet presAssocID="{CA6B1BA0-B2FC-48AD-8EDA-F4AAA4AF2782}" presName="DropPin" presStyleLbl="alignNode1" presStyleIdx="3" presStyleCnt="6"/>
      <dgm:spPr/>
    </dgm:pt>
    <dgm:pt modelId="{6EDDD44C-F5E4-49AD-B1D9-346B8B8AEE8F}" type="pres">
      <dgm:prSet presAssocID="{CA6B1BA0-B2FC-48AD-8EDA-F4AAA4AF2782}" presName="Ellipse" presStyleLbl="fgAcc1" presStyleIdx="4" presStyleCnt="7"/>
      <dgm:spPr>
        <a:prstGeom prst="donut">
          <a:avLst/>
        </a:prstGeom>
      </dgm:spPr>
    </dgm:pt>
    <dgm:pt modelId="{FE564261-183D-47F9-8E7E-BCFC5023A815}" type="pres">
      <dgm:prSet presAssocID="{CA6B1BA0-B2FC-48AD-8EDA-F4AAA4AF2782}" presName="L2TextContainer" presStyleLbl="revTx" presStyleIdx="6" presStyleCnt="12">
        <dgm:presLayoutVars>
          <dgm:bulletEnabled val="1"/>
        </dgm:presLayoutVars>
      </dgm:prSet>
      <dgm:spPr/>
    </dgm:pt>
    <dgm:pt modelId="{3DA36ABE-9810-4ED4-9A55-2905E7588D06}" type="pres">
      <dgm:prSet presAssocID="{CA6B1BA0-B2FC-48AD-8EDA-F4AAA4AF2782}" presName="L1TextContainer" presStyleLbl="revTx" presStyleIdx="7" presStyleCnt="12">
        <dgm:presLayoutVars>
          <dgm:chMax val="1"/>
          <dgm:chPref val="1"/>
          <dgm:bulletEnabled val="1"/>
        </dgm:presLayoutVars>
      </dgm:prSet>
      <dgm:spPr/>
    </dgm:pt>
    <dgm:pt modelId="{4B9F5909-A57C-4893-9C8A-D5960FE9BE37}" type="pres">
      <dgm:prSet presAssocID="{CA6B1BA0-B2FC-48AD-8EDA-F4AAA4AF2782}" presName="ConnectLine" presStyleLbl="sibTrans1D1" presStyleIdx="3" presStyleCnt="6"/>
      <dgm:spPr>
        <a:xfrm>
          <a:off x="4960678" y="2690813"/>
          <a:ext cx="0" cy="1592961"/>
        </a:xfrm>
        <a:prstGeom prst="line">
          <a:avLst/>
        </a:prstGeom>
      </dgm:spPr>
    </dgm:pt>
    <dgm:pt modelId="{DEDCEF89-DB8F-4197-B2D2-2D39426E0B96}" type="pres">
      <dgm:prSet presAssocID="{CA6B1BA0-B2FC-48AD-8EDA-F4AAA4AF2782}" presName="EmptyPlaceHolder" presStyleCnt="0"/>
      <dgm:spPr/>
    </dgm:pt>
    <dgm:pt modelId="{4A96FD2F-C127-41DC-AA54-1EEBED6BA483}" type="pres">
      <dgm:prSet presAssocID="{39FB540D-D808-4040-9A37-0AC474C0212F}" presName="spaceBetweenRectangles" presStyleCnt="0"/>
      <dgm:spPr/>
    </dgm:pt>
    <dgm:pt modelId="{A1AE2BC4-A99C-4DD3-A84D-EB3461D18287}" type="pres">
      <dgm:prSet presAssocID="{212ADAAB-D5CB-4BBC-8DAF-7340FD334994}" presName="composite" presStyleCnt="0"/>
      <dgm:spPr/>
    </dgm:pt>
    <dgm:pt modelId="{278CF1E0-B1C4-4B10-A5EC-FD7EF0557E2D}" type="pres">
      <dgm:prSet presAssocID="{212ADAAB-D5CB-4BBC-8DAF-7340FD334994}" presName="ConnectorPoint" presStyleLbl="lnNode1" presStyleIdx="4" presStyleCnt="6"/>
      <dgm:spPr>
        <a:solidFill>
          <a:schemeClr val="lt1">
            <a:hueOff val="0"/>
            <a:satOff val="0"/>
            <a:lumOff val="0"/>
            <a:alphaOff val="0"/>
          </a:schemeClr>
        </a:solidFill>
        <a:ln w="6350" cap="flat" cmpd="sng" algn="ctr">
          <a:solidFill>
            <a:schemeClr val="dk1">
              <a:shade val="80000"/>
              <a:hueOff val="0"/>
              <a:satOff val="0"/>
              <a:lumOff val="0"/>
              <a:alphaOff val="0"/>
            </a:schemeClr>
          </a:solidFill>
          <a:prstDash val="solid"/>
          <a:miter lim="800000"/>
        </a:ln>
        <a:effectLst/>
      </dgm:spPr>
    </dgm:pt>
    <dgm:pt modelId="{27B65FB4-BE6A-41E6-BBE9-8DC9F7B73486}" type="pres">
      <dgm:prSet presAssocID="{212ADAAB-D5CB-4BBC-8DAF-7340FD334994}" presName="DropPinPlaceHolder" presStyleCnt="0"/>
      <dgm:spPr/>
    </dgm:pt>
    <dgm:pt modelId="{488CC4C6-DFBC-460C-A9ED-BEDA8CC682D4}" type="pres">
      <dgm:prSet presAssocID="{212ADAAB-D5CB-4BBC-8DAF-7340FD334994}" presName="DropPin" presStyleLbl="alignNode1" presStyleIdx="4" presStyleCnt="6"/>
      <dgm:spPr/>
    </dgm:pt>
    <dgm:pt modelId="{48CA82DA-B677-461B-A08D-337683480059}" type="pres">
      <dgm:prSet presAssocID="{212ADAAB-D5CB-4BBC-8DAF-7340FD334994}" presName="Ellipse" presStyleLbl="fgAcc1" presStyleIdx="5" presStyleCnt="7"/>
      <dgm:spPr>
        <a:prstGeom prst="donut">
          <a:avLst/>
        </a:prstGeom>
      </dgm:spPr>
    </dgm:pt>
    <dgm:pt modelId="{D1646913-A3FA-4470-A3E9-C64B0A13A62A}" type="pres">
      <dgm:prSet presAssocID="{212ADAAB-D5CB-4BBC-8DAF-7340FD334994}" presName="L2TextContainer" presStyleLbl="revTx" presStyleIdx="8" presStyleCnt="12">
        <dgm:presLayoutVars>
          <dgm:bulletEnabled val="1"/>
        </dgm:presLayoutVars>
      </dgm:prSet>
      <dgm:spPr/>
    </dgm:pt>
    <dgm:pt modelId="{6EC2FC68-E1B8-4274-8090-C2C96A4CD82C}" type="pres">
      <dgm:prSet presAssocID="{212ADAAB-D5CB-4BBC-8DAF-7340FD334994}" presName="L1TextContainer" presStyleLbl="revTx" presStyleIdx="9" presStyleCnt="12">
        <dgm:presLayoutVars>
          <dgm:chMax val="1"/>
          <dgm:chPref val="1"/>
          <dgm:bulletEnabled val="1"/>
        </dgm:presLayoutVars>
      </dgm:prSet>
      <dgm:spPr/>
    </dgm:pt>
    <dgm:pt modelId="{4F41BF23-550C-4E7F-977E-3D22E3AF7B51}" type="pres">
      <dgm:prSet presAssocID="{212ADAAB-D5CB-4BBC-8DAF-7340FD334994}" presName="ConnectLine" presStyleLbl="sibTrans1D1" presStyleIdx="4" presStyleCnt="6"/>
      <dgm:spPr>
        <a:xfrm>
          <a:off x="6519360" y="1097851"/>
          <a:ext cx="0" cy="1592961"/>
        </a:xfrm>
        <a:prstGeom prst="line">
          <a:avLst/>
        </a:prstGeom>
      </dgm:spPr>
    </dgm:pt>
    <dgm:pt modelId="{5018695D-CFD4-49F8-8967-BA8A0C0A0DE1}" type="pres">
      <dgm:prSet presAssocID="{212ADAAB-D5CB-4BBC-8DAF-7340FD334994}" presName="EmptyPlaceHolder" presStyleCnt="0"/>
      <dgm:spPr/>
    </dgm:pt>
    <dgm:pt modelId="{61EA613E-57A8-485F-A4A9-29037092E83A}" type="pres">
      <dgm:prSet presAssocID="{AB2787E4-2A8B-428D-A4AE-2B14DCFFC4E7}" presName="spaceBetweenRectangles" presStyleCnt="0"/>
      <dgm:spPr/>
    </dgm:pt>
    <dgm:pt modelId="{0F3B3032-C16A-44EB-AE28-CB7C1D797D2B}" type="pres">
      <dgm:prSet presAssocID="{A2560FD2-F12F-4A06-A96F-B86674952111}" presName="composite" presStyleCnt="0"/>
      <dgm:spPr/>
    </dgm:pt>
    <dgm:pt modelId="{A64C6D16-2F77-439A-848A-F1081C5E5CBE}" type="pres">
      <dgm:prSet presAssocID="{A2560FD2-F12F-4A06-A96F-B86674952111}" presName="ConnectorPoint" presStyleLbl="lnNode1" presStyleIdx="5" presStyleCnt="6"/>
      <dgm:spPr>
        <a:solidFill>
          <a:schemeClr val="lt1">
            <a:hueOff val="0"/>
            <a:satOff val="0"/>
            <a:lumOff val="0"/>
            <a:alphaOff val="0"/>
          </a:schemeClr>
        </a:solidFill>
        <a:ln w="6350" cap="flat" cmpd="sng" algn="ctr">
          <a:solidFill>
            <a:schemeClr val="dk1">
              <a:shade val="80000"/>
              <a:hueOff val="0"/>
              <a:satOff val="0"/>
              <a:lumOff val="0"/>
              <a:alphaOff val="0"/>
            </a:schemeClr>
          </a:solidFill>
          <a:prstDash val="solid"/>
          <a:miter lim="800000"/>
        </a:ln>
        <a:effectLst/>
      </dgm:spPr>
    </dgm:pt>
    <dgm:pt modelId="{8EFC6EAF-71E5-48C3-9F69-6FB96640B14F}" type="pres">
      <dgm:prSet presAssocID="{A2560FD2-F12F-4A06-A96F-B86674952111}" presName="DropPinPlaceHolder" presStyleCnt="0"/>
      <dgm:spPr/>
    </dgm:pt>
    <dgm:pt modelId="{73F98938-B973-410F-B6E0-43437FA146E6}" type="pres">
      <dgm:prSet presAssocID="{A2560FD2-F12F-4A06-A96F-B86674952111}" presName="DropPin" presStyleLbl="alignNode1" presStyleIdx="5" presStyleCnt="6"/>
      <dgm:spPr>
        <a:prstGeom prst="ellipse">
          <a:avLst/>
        </a:prstGeom>
      </dgm:spPr>
    </dgm:pt>
    <dgm:pt modelId="{26BE64BD-02BC-4C6F-AC50-F9617E59754D}" type="pres">
      <dgm:prSet presAssocID="{A2560FD2-F12F-4A06-A96F-B86674952111}" presName="Ellipse" presStyleLbl="fgAcc1" presStyleIdx="6" presStyleCnt="7"/>
      <dgm:spPr>
        <a:prstGeom prst="star12">
          <a:avLst/>
        </a:prstGeom>
      </dgm:spPr>
    </dgm:pt>
    <dgm:pt modelId="{5C5070CD-E29E-4F50-9A43-342A2DE968FF}" type="pres">
      <dgm:prSet presAssocID="{A2560FD2-F12F-4A06-A96F-B86674952111}" presName="L2TextContainer" presStyleLbl="revTx" presStyleIdx="10" presStyleCnt="12">
        <dgm:presLayoutVars>
          <dgm:bulletEnabled val="1"/>
        </dgm:presLayoutVars>
      </dgm:prSet>
      <dgm:spPr/>
    </dgm:pt>
    <dgm:pt modelId="{6FED4196-A0D3-4E5C-83DA-99291A8FFFC3}" type="pres">
      <dgm:prSet presAssocID="{A2560FD2-F12F-4A06-A96F-B86674952111}" presName="L1TextContainer" presStyleLbl="revTx" presStyleIdx="11" presStyleCnt="12">
        <dgm:presLayoutVars>
          <dgm:chMax val="1"/>
          <dgm:chPref val="1"/>
          <dgm:bulletEnabled val="1"/>
        </dgm:presLayoutVars>
      </dgm:prSet>
      <dgm:spPr/>
    </dgm:pt>
    <dgm:pt modelId="{54DE4918-169B-4E9C-B946-44A9D45AEC94}" type="pres">
      <dgm:prSet presAssocID="{A2560FD2-F12F-4A06-A96F-B86674952111}" presName="ConnectLine" presStyleLbl="sibTrans1D1" presStyleIdx="5" presStyleCnt="6"/>
      <dgm:spPr>
        <a:xfrm>
          <a:off x="8078042" y="2690813"/>
          <a:ext cx="0" cy="1592961"/>
        </a:xfrm>
        <a:prstGeom prst="line">
          <a:avLst/>
        </a:prstGeom>
      </dgm:spPr>
    </dgm:pt>
    <dgm:pt modelId="{75F2030E-997B-4809-B3F1-AEF48EEEDB2B}" type="pres">
      <dgm:prSet presAssocID="{A2560FD2-F12F-4A06-A96F-B86674952111}" presName="EmptyPlaceHolder" presStyleCnt="0"/>
      <dgm:spPr/>
    </dgm:pt>
  </dgm:ptLst>
  <dgm:cxnLst>
    <dgm:cxn modelId="{2FC11007-01BB-470D-9422-1671E01275CE}" type="presOf" srcId="{A2560FD2-F12F-4A06-A96F-B86674952111}" destId="{6FED4196-A0D3-4E5C-83DA-99291A8FFFC3}" srcOrd="0" destOrd="0" presId="urn:microsoft.com/office/officeart/2017/3/layout/DropPinTimeline"/>
    <dgm:cxn modelId="{2F02861A-3FDC-4C2B-B724-282D5914D85A}" type="presOf" srcId="{212ADAAB-D5CB-4BBC-8DAF-7340FD334994}" destId="{6EC2FC68-E1B8-4274-8090-C2C96A4CD82C}" srcOrd="0" destOrd="0" presId="urn:microsoft.com/office/officeart/2017/3/layout/DropPinTimeline"/>
    <dgm:cxn modelId="{146C3436-7349-460D-8FAF-B5C22B68A41F}" type="presOf" srcId="{CA6B1BA0-B2FC-48AD-8EDA-F4AAA4AF2782}" destId="{3DA36ABE-9810-4ED4-9A55-2905E7588D06}" srcOrd="0" destOrd="0" presId="urn:microsoft.com/office/officeart/2017/3/layout/DropPinTimeline"/>
    <dgm:cxn modelId="{991E153C-2D4A-4089-A3BB-23D6CF24990F}" type="presOf" srcId="{683CC5F6-E9B5-49F2-909E-A68D38896308}" destId="{4EB3AA5C-1289-44C6-9F3E-859ABA28E18F}" srcOrd="0" destOrd="0" presId="urn:microsoft.com/office/officeart/2017/3/layout/DropPinTimeline"/>
    <dgm:cxn modelId="{39A11E5C-7A57-4117-A6DF-36000C29509C}" srcId="{9DCEA5FC-4640-45AF-B712-7A4FD94AEF0D}" destId="{831701CF-77C7-46C0-A913-8CC39517BAB8}" srcOrd="0" destOrd="0" parTransId="{13FBC60D-3EA6-4496-BA97-C1AE8C7F8961}" sibTransId="{75156CDF-E17B-4DAD-AE37-EA44D7F37090}"/>
    <dgm:cxn modelId="{DD687B5C-28C8-4088-99B8-D375C5FDAE4A}" srcId="{212ADAAB-D5CB-4BBC-8DAF-7340FD334994}" destId="{2AEE5C11-34AE-4EB7-8907-9BED418EA471}" srcOrd="0" destOrd="0" parTransId="{2E14AD1F-C7EA-45AE-ADC0-0EE92A6516CB}" sibTransId="{F36FDDA0-6B91-47CB-8114-B6F076E55FC8}"/>
    <dgm:cxn modelId="{E4469D45-E897-415B-A682-716414212B34}" type="presOf" srcId="{1E529C6E-C939-479A-A075-9E9B02837B50}" destId="{5C5070CD-E29E-4F50-9A43-342A2DE968FF}" srcOrd="0" destOrd="0" presId="urn:microsoft.com/office/officeart/2017/3/layout/DropPinTimeline"/>
    <dgm:cxn modelId="{DBD99269-D7F7-4B47-B17B-A5AE402751D9}" srcId="{63085546-7C7C-4B3E-ABEB-2669F1A65FB2}" destId="{9DCEA5FC-4640-45AF-B712-7A4FD94AEF0D}" srcOrd="0" destOrd="0" parTransId="{929A5FD9-0612-4B79-9B59-C3C36D34A069}" sibTransId="{0A99745B-BB5C-49B3-A782-8DB57641F6C9}"/>
    <dgm:cxn modelId="{C8C7266C-2A0C-476A-85B3-F12BE2521F4C}" srcId="{63085546-7C7C-4B3E-ABEB-2669F1A65FB2}" destId="{212ADAAB-D5CB-4BBC-8DAF-7340FD334994}" srcOrd="4" destOrd="0" parTransId="{45F6D312-A686-491E-95E3-EFB9640CC472}" sibTransId="{AB2787E4-2A8B-428D-A4AE-2B14DCFFC4E7}"/>
    <dgm:cxn modelId="{2841EC4D-F3DC-4972-B897-89C9EA062B26}" type="presOf" srcId="{92921081-529B-4D1C-83A4-C416BB4C5224}" destId="{B608C5A1-CE9E-4410-9F2F-F714CC6AB069}" srcOrd="0" destOrd="0" presId="urn:microsoft.com/office/officeart/2017/3/layout/DropPinTimeline"/>
    <dgm:cxn modelId="{3C15AF51-54A6-4ED0-824A-52A4CE5468AB}" type="presOf" srcId="{2AEE5C11-34AE-4EB7-8907-9BED418EA471}" destId="{D1646913-A3FA-4470-A3E9-C64B0A13A62A}" srcOrd="0" destOrd="0" presId="urn:microsoft.com/office/officeart/2017/3/layout/DropPinTimeline"/>
    <dgm:cxn modelId="{24A8F052-3377-4BA4-8C62-CCF5039C85D7}" srcId="{CA6B1BA0-B2FC-48AD-8EDA-F4AAA4AF2782}" destId="{3CB04A44-4013-4CA7-90FD-29AFC3C15E37}" srcOrd="0" destOrd="0" parTransId="{ECEE936A-E3CC-4209-BECC-1CD0C85A2B72}" sibTransId="{D7A8F7A0-47A3-4464-B3B7-E0806DF46627}"/>
    <dgm:cxn modelId="{601FA375-B804-4895-B969-A3CE7B37C85C}" type="presOf" srcId="{096A9AF0-0DAE-4EB3-B448-4501DA034F4A}" destId="{C1E34084-406C-48D5-88FE-7226282DBC49}" srcOrd="0" destOrd="0" presId="urn:microsoft.com/office/officeart/2017/3/layout/DropPinTimeline"/>
    <dgm:cxn modelId="{F83DF077-A6DE-4B8C-A62E-2FB10C7306B7}" type="presOf" srcId="{4EA069F3-397F-40D5-94A6-32C3E355C277}" destId="{FC8603F2-85FC-4134-978C-4054E468209C}" srcOrd="0" destOrd="0" presId="urn:microsoft.com/office/officeart/2017/3/layout/DropPinTimeline"/>
    <dgm:cxn modelId="{761E4B58-8AA0-4EE9-9827-01A0CA5D8AAC}" type="presOf" srcId="{9DCEA5FC-4640-45AF-B712-7A4FD94AEF0D}" destId="{85C50C56-6DC8-4C47-8DBC-4FD6B1554AA4}" srcOrd="0" destOrd="0" presId="urn:microsoft.com/office/officeart/2017/3/layout/DropPinTimeline"/>
    <dgm:cxn modelId="{B05C4C7C-FEB8-4825-98A0-C38D3021918A}" srcId="{096A9AF0-0DAE-4EB3-B448-4501DA034F4A}" destId="{92921081-529B-4D1C-83A4-C416BB4C5224}" srcOrd="0" destOrd="0" parTransId="{5AD2C2F8-A1D7-469B-93D8-B578BEFE51F8}" sibTransId="{ECC13403-1F53-4ED4-AE4F-334EEC7C8710}"/>
    <dgm:cxn modelId="{2802187F-7EB3-49BE-9C62-E8F8F0567AFB}" type="presOf" srcId="{3CB04A44-4013-4CA7-90FD-29AFC3C15E37}" destId="{FE564261-183D-47F9-8E7E-BCFC5023A815}" srcOrd="0" destOrd="0" presId="urn:microsoft.com/office/officeart/2017/3/layout/DropPinTimeline"/>
    <dgm:cxn modelId="{F9D8B584-9399-4A2B-8ADC-F71293A4822C}" srcId="{63085546-7C7C-4B3E-ABEB-2669F1A65FB2}" destId="{A2560FD2-F12F-4A06-A96F-B86674952111}" srcOrd="5" destOrd="0" parTransId="{96173659-138A-4A00-AE0B-9063EA9393A6}" sibTransId="{D3C3BC3F-2256-4FBC-AFA5-0D035E3EACD7}"/>
    <dgm:cxn modelId="{247DE591-0579-4FF5-9C62-940C4F67096B}" type="presOf" srcId="{63085546-7C7C-4B3E-ABEB-2669F1A65FB2}" destId="{7A5D3400-AF5B-4297-8592-4C1EDB9D0973}" srcOrd="0" destOrd="0" presId="urn:microsoft.com/office/officeart/2017/3/layout/DropPinTimeline"/>
    <dgm:cxn modelId="{F16073A4-7F3E-4CB9-8FB4-14646A5FA672}" type="presOf" srcId="{831701CF-77C7-46C0-A913-8CC39517BAB8}" destId="{A782CF5D-A585-4990-846A-5EDBD19A9BDB}" srcOrd="0" destOrd="0" presId="urn:microsoft.com/office/officeart/2017/3/layout/DropPinTimeline"/>
    <dgm:cxn modelId="{99746BB5-7122-43B8-8680-CF610F03585C}" srcId="{A2560FD2-F12F-4A06-A96F-B86674952111}" destId="{1E529C6E-C939-479A-A075-9E9B02837B50}" srcOrd="0" destOrd="0" parTransId="{46B3C017-F97A-4640-992A-33AEE06B2EFC}" sibTransId="{192E80CB-2667-481C-8244-6EC4AEED1BC2}"/>
    <dgm:cxn modelId="{CA0753BD-DB60-4D68-8486-5B376B839B26}" srcId="{63085546-7C7C-4B3E-ABEB-2669F1A65FB2}" destId="{096A9AF0-0DAE-4EB3-B448-4501DA034F4A}" srcOrd="1" destOrd="0" parTransId="{8CE6ABD6-768E-42C8-9029-C3B5F278B21C}" sibTransId="{6B0D7DA9-E6ED-4137-9716-F48BF62327A8}"/>
    <dgm:cxn modelId="{BC5A70C8-9D97-4922-BCDB-6316D191C527}" srcId="{683CC5F6-E9B5-49F2-909E-A68D38896308}" destId="{4EA069F3-397F-40D5-94A6-32C3E355C277}" srcOrd="0" destOrd="0" parTransId="{2F99115B-608E-4E08-A503-B74879A76D07}" sibTransId="{E94D5EF7-F47C-476C-A5FE-1C35261B578A}"/>
    <dgm:cxn modelId="{CD6B6EE8-3813-4EF1-BFEC-C005A3326D63}" srcId="{63085546-7C7C-4B3E-ABEB-2669F1A65FB2}" destId="{CA6B1BA0-B2FC-48AD-8EDA-F4AAA4AF2782}" srcOrd="3" destOrd="0" parTransId="{D7D3AA07-BCB9-4212-A556-E90870FB1413}" sibTransId="{39FB540D-D808-4040-9A37-0AC474C0212F}"/>
    <dgm:cxn modelId="{59786CF9-070F-4821-A4E9-D33DB930D8D2}" srcId="{63085546-7C7C-4B3E-ABEB-2669F1A65FB2}" destId="{683CC5F6-E9B5-49F2-909E-A68D38896308}" srcOrd="2" destOrd="0" parTransId="{15BFC747-B881-4328-BFBE-9BC128388CC6}" sibTransId="{4C61DDEE-8BBF-4CBF-B066-7E60B6DF0A11}"/>
    <dgm:cxn modelId="{DA6A51DB-6C18-400B-9DA5-E8330852483B}" type="presParOf" srcId="{7A5D3400-AF5B-4297-8592-4C1EDB9D0973}" destId="{BD204284-1F7C-4D58-BC79-8C2DEE7E9FAF}" srcOrd="0" destOrd="0" presId="urn:microsoft.com/office/officeart/2017/3/layout/DropPinTimeline"/>
    <dgm:cxn modelId="{B682209A-D180-4D3D-A7FE-3FF4623AAAC8}" type="presParOf" srcId="{7A5D3400-AF5B-4297-8592-4C1EDB9D0973}" destId="{46A6B157-7198-41C4-9D25-C4F8885F1B6F}" srcOrd="1" destOrd="0" presId="urn:microsoft.com/office/officeart/2017/3/layout/DropPinTimeline"/>
    <dgm:cxn modelId="{4CF30FDC-8EA5-4C55-A240-DA99543AE3C6}" type="presParOf" srcId="{46A6B157-7198-41C4-9D25-C4F8885F1B6F}" destId="{578E6A06-6F61-48BD-9F1A-48E731D6E26D}" srcOrd="0" destOrd="0" presId="urn:microsoft.com/office/officeart/2017/3/layout/DropPinTimeline"/>
    <dgm:cxn modelId="{7F06BCA7-F8E6-43B5-AEBF-3EA16A460043}" type="presParOf" srcId="{578E6A06-6F61-48BD-9F1A-48E731D6E26D}" destId="{9F727168-E825-43C1-AF50-41E115F59C0C}" srcOrd="0" destOrd="0" presId="urn:microsoft.com/office/officeart/2017/3/layout/DropPinTimeline"/>
    <dgm:cxn modelId="{39550BBA-C07C-435F-AE58-6A3869656E8F}" type="presParOf" srcId="{578E6A06-6F61-48BD-9F1A-48E731D6E26D}" destId="{0C380CA5-521A-4949-A022-450DA9C217F5}" srcOrd="1" destOrd="0" presId="urn:microsoft.com/office/officeart/2017/3/layout/DropPinTimeline"/>
    <dgm:cxn modelId="{50FAF036-8C4F-4AB4-964E-F6C0C8E1B366}" type="presParOf" srcId="{0C380CA5-521A-4949-A022-450DA9C217F5}" destId="{19EF924A-339B-436A-9151-9C7B0B0377B9}" srcOrd="0" destOrd="0" presId="urn:microsoft.com/office/officeart/2017/3/layout/DropPinTimeline"/>
    <dgm:cxn modelId="{FEF6FDFF-AC95-4350-940F-FC375C454173}" type="presParOf" srcId="{0C380CA5-521A-4949-A022-450DA9C217F5}" destId="{846B4BA4-33F0-43CE-A60E-B95E195AD5A9}" srcOrd="1" destOrd="0" presId="urn:microsoft.com/office/officeart/2017/3/layout/DropPinTimeline"/>
    <dgm:cxn modelId="{86FB1E3B-8C27-43E3-9CFC-6B9AD5B19723}" type="presParOf" srcId="{578E6A06-6F61-48BD-9F1A-48E731D6E26D}" destId="{A782CF5D-A585-4990-846A-5EDBD19A9BDB}" srcOrd="2" destOrd="0" presId="urn:microsoft.com/office/officeart/2017/3/layout/DropPinTimeline"/>
    <dgm:cxn modelId="{A2AA414F-7DC4-4250-B21D-62866A63C6BC}" type="presParOf" srcId="{578E6A06-6F61-48BD-9F1A-48E731D6E26D}" destId="{85C50C56-6DC8-4C47-8DBC-4FD6B1554AA4}" srcOrd="3" destOrd="0" presId="urn:microsoft.com/office/officeart/2017/3/layout/DropPinTimeline"/>
    <dgm:cxn modelId="{AEEA7548-3D0E-4A32-8C4A-EEFE5745C7DF}" type="presParOf" srcId="{578E6A06-6F61-48BD-9F1A-48E731D6E26D}" destId="{4F322B1B-F357-4BCD-BF34-8A0D705A1CE7}" srcOrd="4" destOrd="0" presId="urn:microsoft.com/office/officeart/2017/3/layout/DropPinTimeline"/>
    <dgm:cxn modelId="{7AB3159E-92F2-4399-AE36-6211AADC42EA}" type="presParOf" srcId="{578E6A06-6F61-48BD-9F1A-48E731D6E26D}" destId="{9FF32B1E-94FD-475E-9959-8E0546070C5B}" srcOrd="5" destOrd="0" presId="urn:microsoft.com/office/officeart/2017/3/layout/DropPinTimeline"/>
    <dgm:cxn modelId="{CAD3EAEA-2806-4987-BD88-048D89C54CF1}" type="presParOf" srcId="{46A6B157-7198-41C4-9D25-C4F8885F1B6F}" destId="{C9E000F5-B650-46EB-A3B0-FBA6593CE548}" srcOrd="1" destOrd="0" presId="urn:microsoft.com/office/officeart/2017/3/layout/DropPinTimeline"/>
    <dgm:cxn modelId="{5EA5B657-7F2F-44E2-B1DD-0B3ECBD1E99D}" type="presParOf" srcId="{46A6B157-7198-41C4-9D25-C4F8885F1B6F}" destId="{64373A7D-C7A5-4C0C-9781-58743159539A}" srcOrd="2" destOrd="0" presId="urn:microsoft.com/office/officeart/2017/3/layout/DropPinTimeline"/>
    <dgm:cxn modelId="{14BAE908-5010-418B-B10F-E0EF3644818C}" type="presParOf" srcId="{64373A7D-C7A5-4C0C-9781-58743159539A}" destId="{B57996C3-16BE-4CEB-B9E2-6FFC42938F41}" srcOrd="0" destOrd="0" presId="urn:microsoft.com/office/officeart/2017/3/layout/DropPinTimeline"/>
    <dgm:cxn modelId="{6EE799C9-2ACE-448A-B9B4-1F0BFCC5494D}" type="presParOf" srcId="{64373A7D-C7A5-4C0C-9781-58743159539A}" destId="{BC71368F-DA7E-405D-93AC-3A6767BF9FC6}" srcOrd="1" destOrd="0" presId="urn:microsoft.com/office/officeart/2017/3/layout/DropPinTimeline"/>
    <dgm:cxn modelId="{59CC3372-0972-45A9-AB2E-167939969C7E}" type="presParOf" srcId="{BC71368F-DA7E-405D-93AC-3A6767BF9FC6}" destId="{5B4632EA-1574-417A-A3FA-D711159FBAD1}" srcOrd="0" destOrd="0" presId="urn:microsoft.com/office/officeart/2017/3/layout/DropPinTimeline"/>
    <dgm:cxn modelId="{1BF47519-9E4E-4BB0-BCBA-A5961FF9A6CD}" type="presParOf" srcId="{BC71368F-DA7E-405D-93AC-3A6767BF9FC6}" destId="{032E0966-F86B-4BBD-BE80-8FAB861AF0E8}" srcOrd="1" destOrd="0" presId="urn:microsoft.com/office/officeart/2017/3/layout/DropPinTimeline"/>
    <dgm:cxn modelId="{882EEBD2-110A-4990-8880-616C578449B7}" type="presParOf" srcId="{64373A7D-C7A5-4C0C-9781-58743159539A}" destId="{B608C5A1-CE9E-4410-9F2F-F714CC6AB069}" srcOrd="2" destOrd="0" presId="urn:microsoft.com/office/officeart/2017/3/layout/DropPinTimeline"/>
    <dgm:cxn modelId="{E5F82FBD-2B6D-4121-BACE-4D1B9A91EC66}" type="presParOf" srcId="{64373A7D-C7A5-4C0C-9781-58743159539A}" destId="{C1E34084-406C-48D5-88FE-7226282DBC49}" srcOrd="3" destOrd="0" presId="urn:microsoft.com/office/officeart/2017/3/layout/DropPinTimeline"/>
    <dgm:cxn modelId="{B94D7E38-E5D7-44D5-B33C-E3A0C78F3780}" type="presParOf" srcId="{64373A7D-C7A5-4C0C-9781-58743159539A}" destId="{33168228-1414-4AAF-B7E5-C08A80BBB2F1}" srcOrd="4" destOrd="0" presId="urn:microsoft.com/office/officeart/2017/3/layout/DropPinTimeline"/>
    <dgm:cxn modelId="{397EE9F0-39A3-4A02-B678-70EBE6F9F893}" type="presParOf" srcId="{64373A7D-C7A5-4C0C-9781-58743159539A}" destId="{C791BCDD-76D3-4E0E-98B9-0C4903CF0E94}" srcOrd="5" destOrd="0" presId="urn:microsoft.com/office/officeart/2017/3/layout/DropPinTimeline"/>
    <dgm:cxn modelId="{AD2F3FEC-DCA0-43DB-982D-903784448797}" type="presParOf" srcId="{46A6B157-7198-41C4-9D25-C4F8885F1B6F}" destId="{3B1DA912-FDB7-4F73-8823-B30C56F7DE86}" srcOrd="3" destOrd="0" presId="urn:microsoft.com/office/officeart/2017/3/layout/DropPinTimeline"/>
    <dgm:cxn modelId="{51C3A01D-5793-42E1-B8B1-95C7AEB64581}" type="presParOf" srcId="{46A6B157-7198-41C4-9D25-C4F8885F1B6F}" destId="{DCEEC7C0-6CAC-4153-B66A-D920E3B7F504}" srcOrd="4" destOrd="0" presId="urn:microsoft.com/office/officeart/2017/3/layout/DropPinTimeline"/>
    <dgm:cxn modelId="{86D426D3-DE4C-4BB4-8C09-D2C63BD51E4E}" type="presParOf" srcId="{DCEEC7C0-6CAC-4153-B66A-D920E3B7F504}" destId="{56361E50-9FEC-48AD-A369-C1A8379B35EC}" srcOrd="0" destOrd="0" presId="urn:microsoft.com/office/officeart/2017/3/layout/DropPinTimeline"/>
    <dgm:cxn modelId="{02CD6C3F-E995-471C-94FB-C0D54B4842D5}" type="presParOf" srcId="{DCEEC7C0-6CAC-4153-B66A-D920E3B7F504}" destId="{70AC7E27-D774-4261-A80F-683BBD09A81D}" srcOrd="1" destOrd="0" presId="urn:microsoft.com/office/officeart/2017/3/layout/DropPinTimeline"/>
    <dgm:cxn modelId="{5CF11FCC-C23E-454E-AC1E-DFD67727D7CD}" type="presParOf" srcId="{70AC7E27-D774-4261-A80F-683BBD09A81D}" destId="{7BC09B8D-1C75-4604-9F35-AEC078447C45}" srcOrd="0" destOrd="0" presId="urn:microsoft.com/office/officeart/2017/3/layout/DropPinTimeline"/>
    <dgm:cxn modelId="{F5089ADD-33C1-472D-BAF2-91B6652DF1A9}" type="presParOf" srcId="{70AC7E27-D774-4261-A80F-683BBD09A81D}" destId="{DFE91A1F-E910-48AB-A4C9-128002268483}" srcOrd="1" destOrd="0" presId="urn:microsoft.com/office/officeart/2017/3/layout/DropPinTimeline"/>
    <dgm:cxn modelId="{FD943790-5411-4A3B-924D-4403B21626BA}" type="presParOf" srcId="{DCEEC7C0-6CAC-4153-B66A-D920E3B7F504}" destId="{FC8603F2-85FC-4134-978C-4054E468209C}" srcOrd="2" destOrd="0" presId="urn:microsoft.com/office/officeart/2017/3/layout/DropPinTimeline"/>
    <dgm:cxn modelId="{D5E16DB1-0EBE-490A-BD7E-FD19274E6A38}" type="presParOf" srcId="{DCEEC7C0-6CAC-4153-B66A-D920E3B7F504}" destId="{4EB3AA5C-1289-44C6-9F3E-859ABA28E18F}" srcOrd="3" destOrd="0" presId="urn:microsoft.com/office/officeart/2017/3/layout/DropPinTimeline"/>
    <dgm:cxn modelId="{8DE5DA9E-2AA7-43F7-8DD5-E5ECEF772101}" type="presParOf" srcId="{DCEEC7C0-6CAC-4153-B66A-D920E3B7F504}" destId="{0BB03C0E-97EC-4D66-9B09-35D689DAB28C}" srcOrd="4" destOrd="0" presId="urn:microsoft.com/office/officeart/2017/3/layout/DropPinTimeline"/>
    <dgm:cxn modelId="{DA57C1DD-192D-489A-BBC9-D9ACA01A09F2}" type="presParOf" srcId="{DCEEC7C0-6CAC-4153-B66A-D920E3B7F504}" destId="{1A7A92CB-81F0-42D4-87BF-4008DEFA9CA8}" srcOrd="5" destOrd="0" presId="urn:microsoft.com/office/officeart/2017/3/layout/DropPinTimeline"/>
    <dgm:cxn modelId="{7E5E61DA-CACE-4FC7-A295-A50C9FA0159E}" type="presParOf" srcId="{46A6B157-7198-41C4-9D25-C4F8885F1B6F}" destId="{ABE3202B-256B-4398-8B41-CB40EDB06266}" srcOrd="5" destOrd="0" presId="urn:microsoft.com/office/officeart/2017/3/layout/DropPinTimeline"/>
    <dgm:cxn modelId="{07DA9BDD-D756-4F29-80E5-7856AC99F270}" type="presParOf" srcId="{46A6B157-7198-41C4-9D25-C4F8885F1B6F}" destId="{B744CD57-FD23-4E62-9589-4CAC57B034E9}" srcOrd="6" destOrd="0" presId="urn:microsoft.com/office/officeart/2017/3/layout/DropPinTimeline"/>
    <dgm:cxn modelId="{A54741C0-57CC-4443-9EC5-35B27EE5E879}" type="presParOf" srcId="{B744CD57-FD23-4E62-9589-4CAC57B034E9}" destId="{D891B168-1DA5-4124-931F-A51FCB8EFC11}" srcOrd="0" destOrd="0" presId="urn:microsoft.com/office/officeart/2017/3/layout/DropPinTimeline"/>
    <dgm:cxn modelId="{44B3C3FE-C503-4088-9594-FF6526E19BF3}" type="presParOf" srcId="{B744CD57-FD23-4E62-9589-4CAC57B034E9}" destId="{42206762-CD73-4F82-B16A-D168E2503215}" srcOrd="1" destOrd="0" presId="urn:microsoft.com/office/officeart/2017/3/layout/DropPinTimeline"/>
    <dgm:cxn modelId="{239B9997-909E-499F-90E5-95A977AC216C}" type="presParOf" srcId="{42206762-CD73-4F82-B16A-D168E2503215}" destId="{C0DBECBF-E3AA-450B-95D4-8349AA21B4F8}" srcOrd="0" destOrd="0" presId="urn:microsoft.com/office/officeart/2017/3/layout/DropPinTimeline"/>
    <dgm:cxn modelId="{913BA6FA-228D-4434-8839-0BBC563346A1}" type="presParOf" srcId="{42206762-CD73-4F82-B16A-D168E2503215}" destId="{6EDDD44C-F5E4-49AD-B1D9-346B8B8AEE8F}" srcOrd="1" destOrd="0" presId="urn:microsoft.com/office/officeart/2017/3/layout/DropPinTimeline"/>
    <dgm:cxn modelId="{81CB2C61-6B70-4A51-ACCE-DD65EFE72264}" type="presParOf" srcId="{B744CD57-FD23-4E62-9589-4CAC57B034E9}" destId="{FE564261-183D-47F9-8E7E-BCFC5023A815}" srcOrd="2" destOrd="0" presId="urn:microsoft.com/office/officeart/2017/3/layout/DropPinTimeline"/>
    <dgm:cxn modelId="{0D94F868-59F8-4671-9038-53D01D6C70F0}" type="presParOf" srcId="{B744CD57-FD23-4E62-9589-4CAC57B034E9}" destId="{3DA36ABE-9810-4ED4-9A55-2905E7588D06}" srcOrd="3" destOrd="0" presId="urn:microsoft.com/office/officeart/2017/3/layout/DropPinTimeline"/>
    <dgm:cxn modelId="{A0A095FA-FAD3-4861-A220-140A889CB7D8}" type="presParOf" srcId="{B744CD57-FD23-4E62-9589-4CAC57B034E9}" destId="{4B9F5909-A57C-4893-9C8A-D5960FE9BE37}" srcOrd="4" destOrd="0" presId="urn:microsoft.com/office/officeart/2017/3/layout/DropPinTimeline"/>
    <dgm:cxn modelId="{8FFFA548-0EFE-4476-B5A5-95CB32500074}" type="presParOf" srcId="{B744CD57-FD23-4E62-9589-4CAC57B034E9}" destId="{DEDCEF89-DB8F-4197-B2D2-2D39426E0B96}" srcOrd="5" destOrd="0" presId="urn:microsoft.com/office/officeart/2017/3/layout/DropPinTimeline"/>
    <dgm:cxn modelId="{D7A836E4-E400-4ED7-ABF3-88920F3B86D1}" type="presParOf" srcId="{46A6B157-7198-41C4-9D25-C4F8885F1B6F}" destId="{4A96FD2F-C127-41DC-AA54-1EEBED6BA483}" srcOrd="7" destOrd="0" presId="urn:microsoft.com/office/officeart/2017/3/layout/DropPinTimeline"/>
    <dgm:cxn modelId="{2E35C8AB-C54E-4DE6-98F2-126D8B12CA35}" type="presParOf" srcId="{46A6B157-7198-41C4-9D25-C4F8885F1B6F}" destId="{A1AE2BC4-A99C-4DD3-A84D-EB3461D18287}" srcOrd="8" destOrd="0" presId="urn:microsoft.com/office/officeart/2017/3/layout/DropPinTimeline"/>
    <dgm:cxn modelId="{AC45CECB-C5CF-4E80-98D8-0844891DC577}" type="presParOf" srcId="{A1AE2BC4-A99C-4DD3-A84D-EB3461D18287}" destId="{278CF1E0-B1C4-4B10-A5EC-FD7EF0557E2D}" srcOrd="0" destOrd="0" presId="urn:microsoft.com/office/officeart/2017/3/layout/DropPinTimeline"/>
    <dgm:cxn modelId="{FAC5196A-0FF0-48C2-A8D5-A327A9296F37}" type="presParOf" srcId="{A1AE2BC4-A99C-4DD3-A84D-EB3461D18287}" destId="{27B65FB4-BE6A-41E6-BBE9-8DC9F7B73486}" srcOrd="1" destOrd="0" presId="urn:microsoft.com/office/officeart/2017/3/layout/DropPinTimeline"/>
    <dgm:cxn modelId="{6506C7DF-695E-463E-9F7A-076AACE839A3}" type="presParOf" srcId="{27B65FB4-BE6A-41E6-BBE9-8DC9F7B73486}" destId="{488CC4C6-DFBC-460C-A9ED-BEDA8CC682D4}" srcOrd="0" destOrd="0" presId="urn:microsoft.com/office/officeart/2017/3/layout/DropPinTimeline"/>
    <dgm:cxn modelId="{BB2EC07F-9382-4ADC-B58A-370E51165161}" type="presParOf" srcId="{27B65FB4-BE6A-41E6-BBE9-8DC9F7B73486}" destId="{48CA82DA-B677-461B-A08D-337683480059}" srcOrd="1" destOrd="0" presId="urn:microsoft.com/office/officeart/2017/3/layout/DropPinTimeline"/>
    <dgm:cxn modelId="{D2C7B1A6-CF92-4104-85AF-7ED69E77FB2E}" type="presParOf" srcId="{A1AE2BC4-A99C-4DD3-A84D-EB3461D18287}" destId="{D1646913-A3FA-4470-A3E9-C64B0A13A62A}" srcOrd="2" destOrd="0" presId="urn:microsoft.com/office/officeart/2017/3/layout/DropPinTimeline"/>
    <dgm:cxn modelId="{6DFB5DDF-069E-470A-9D51-14C2EEBAEAB6}" type="presParOf" srcId="{A1AE2BC4-A99C-4DD3-A84D-EB3461D18287}" destId="{6EC2FC68-E1B8-4274-8090-C2C96A4CD82C}" srcOrd="3" destOrd="0" presId="urn:microsoft.com/office/officeart/2017/3/layout/DropPinTimeline"/>
    <dgm:cxn modelId="{E13030DA-BCC9-42B5-90A4-C1245E765FC8}" type="presParOf" srcId="{A1AE2BC4-A99C-4DD3-A84D-EB3461D18287}" destId="{4F41BF23-550C-4E7F-977E-3D22E3AF7B51}" srcOrd="4" destOrd="0" presId="urn:microsoft.com/office/officeart/2017/3/layout/DropPinTimeline"/>
    <dgm:cxn modelId="{5DC7870F-4614-4A72-AB7A-994AF1F8A4DE}" type="presParOf" srcId="{A1AE2BC4-A99C-4DD3-A84D-EB3461D18287}" destId="{5018695D-CFD4-49F8-8967-BA8A0C0A0DE1}" srcOrd="5" destOrd="0" presId="urn:microsoft.com/office/officeart/2017/3/layout/DropPinTimeline"/>
    <dgm:cxn modelId="{39DED560-FDC7-4A20-BA37-B726CE3DBE1E}" type="presParOf" srcId="{46A6B157-7198-41C4-9D25-C4F8885F1B6F}" destId="{61EA613E-57A8-485F-A4A9-29037092E83A}" srcOrd="9" destOrd="0" presId="urn:microsoft.com/office/officeart/2017/3/layout/DropPinTimeline"/>
    <dgm:cxn modelId="{54E41EA0-9E87-40EF-B950-CD0D02632A5E}" type="presParOf" srcId="{46A6B157-7198-41C4-9D25-C4F8885F1B6F}" destId="{0F3B3032-C16A-44EB-AE28-CB7C1D797D2B}" srcOrd="10" destOrd="0" presId="urn:microsoft.com/office/officeart/2017/3/layout/DropPinTimeline"/>
    <dgm:cxn modelId="{1942FCC2-B760-454F-8ED4-284B5F0D173F}" type="presParOf" srcId="{0F3B3032-C16A-44EB-AE28-CB7C1D797D2B}" destId="{A64C6D16-2F77-439A-848A-F1081C5E5CBE}" srcOrd="0" destOrd="0" presId="urn:microsoft.com/office/officeart/2017/3/layout/DropPinTimeline"/>
    <dgm:cxn modelId="{AC143F48-BF04-4D0E-89BA-960F2ABBD0BF}" type="presParOf" srcId="{0F3B3032-C16A-44EB-AE28-CB7C1D797D2B}" destId="{8EFC6EAF-71E5-48C3-9F69-6FB96640B14F}" srcOrd="1" destOrd="0" presId="urn:microsoft.com/office/officeart/2017/3/layout/DropPinTimeline"/>
    <dgm:cxn modelId="{9D150C9C-5EFC-4A02-8C37-075CE44C91E1}" type="presParOf" srcId="{8EFC6EAF-71E5-48C3-9F69-6FB96640B14F}" destId="{73F98938-B973-410F-B6E0-43437FA146E6}" srcOrd="0" destOrd="0" presId="urn:microsoft.com/office/officeart/2017/3/layout/DropPinTimeline"/>
    <dgm:cxn modelId="{64F7D1CF-1C75-4E99-9650-834BFE5A5694}" type="presParOf" srcId="{8EFC6EAF-71E5-48C3-9F69-6FB96640B14F}" destId="{26BE64BD-02BC-4C6F-AC50-F9617E59754D}" srcOrd="1" destOrd="0" presId="urn:microsoft.com/office/officeart/2017/3/layout/DropPinTimeline"/>
    <dgm:cxn modelId="{C16907F7-D721-4CDC-AE06-6F5EE47FD277}" type="presParOf" srcId="{0F3B3032-C16A-44EB-AE28-CB7C1D797D2B}" destId="{5C5070CD-E29E-4F50-9A43-342A2DE968FF}" srcOrd="2" destOrd="0" presId="urn:microsoft.com/office/officeart/2017/3/layout/DropPinTimeline"/>
    <dgm:cxn modelId="{CA8AB878-D5FF-4555-BB9A-8E6D1CC53290}" type="presParOf" srcId="{0F3B3032-C16A-44EB-AE28-CB7C1D797D2B}" destId="{6FED4196-A0D3-4E5C-83DA-99291A8FFFC3}" srcOrd="3" destOrd="0" presId="urn:microsoft.com/office/officeart/2017/3/layout/DropPinTimeline"/>
    <dgm:cxn modelId="{55A40688-F4F2-41AC-A466-706C7C2D4FCF}" type="presParOf" srcId="{0F3B3032-C16A-44EB-AE28-CB7C1D797D2B}" destId="{54DE4918-169B-4E9C-B946-44A9D45AEC94}" srcOrd="4" destOrd="0" presId="urn:microsoft.com/office/officeart/2017/3/layout/DropPinTimeline"/>
    <dgm:cxn modelId="{506414DA-3D19-4555-9698-F2128A0EF183}" type="presParOf" srcId="{0F3B3032-C16A-44EB-AE28-CB7C1D797D2B}" destId="{75F2030E-997B-4809-B3F1-AEF48EEEDB2B}" srcOrd="5" destOrd="0" presId="urn:microsoft.com/office/officeart/2017/3/layout/DropPinTimeline"/>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4336F6D-A290-41FD-8FC5-5B4D82738BA8}" type="doc">
      <dgm:prSet loTypeId="urn:microsoft.com/office/officeart/2005/8/layout/process4" loCatId="process" qsTypeId="urn:microsoft.com/office/officeart/2005/8/quickstyle/simple1" qsCatId="simple" csTypeId="urn:microsoft.com/office/officeart/2005/8/colors/accent3_2" csCatId="accent3" phldr="1"/>
      <dgm:spPr/>
      <dgm:t>
        <a:bodyPr/>
        <a:lstStyle/>
        <a:p>
          <a:endParaRPr lang="en-001"/>
        </a:p>
      </dgm:t>
    </dgm:pt>
    <dgm:pt modelId="{CF847497-AE13-4630-A5A7-0CEA3D8F6996}">
      <dgm:prSet phldrT="[Text]"/>
      <dgm:spPr/>
      <dgm:t>
        <a:bodyPr/>
        <a:lstStyle/>
        <a:p>
          <a:r>
            <a:rPr lang="en-GB" dirty="0"/>
            <a:t>Goal</a:t>
          </a:r>
          <a:endParaRPr lang="en-001" dirty="0"/>
        </a:p>
      </dgm:t>
    </dgm:pt>
    <dgm:pt modelId="{DAEC6A01-29EE-480E-BBED-61F4D9F504B7}" type="parTrans" cxnId="{1B3B1C8C-8E13-4877-9BD1-B1585B20E253}">
      <dgm:prSet/>
      <dgm:spPr/>
      <dgm:t>
        <a:bodyPr/>
        <a:lstStyle/>
        <a:p>
          <a:endParaRPr lang="en-001"/>
        </a:p>
      </dgm:t>
    </dgm:pt>
    <dgm:pt modelId="{DA75D780-20D9-4E83-8E72-668FE20CF200}" type="sibTrans" cxnId="{1B3B1C8C-8E13-4877-9BD1-B1585B20E253}">
      <dgm:prSet/>
      <dgm:spPr/>
      <dgm:t>
        <a:bodyPr/>
        <a:lstStyle/>
        <a:p>
          <a:endParaRPr lang="en-001"/>
        </a:p>
      </dgm:t>
    </dgm:pt>
    <dgm:pt modelId="{1068040E-9113-4BDA-9E32-D4272F04EC6E}">
      <dgm:prSet phldrT="[Text]"/>
      <dgm:spPr/>
      <dgm:t>
        <a:bodyPr/>
        <a:lstStyle/>
        <a:p>
          <a:r>
            <a:rPr lang="en-GB" dirty="0"/>
            <a:t>Inputs</a:t>
          </a:r>
          <a:endParaRPr lang="en-001" dirty="0"/>
        </a:p>
      </dgm:t>
    </dgm:pt>
    <dgm:pt modelId="{25DE1E97-4A6C-44AC-BB15-54D5B1A3B815}" type="parTrans" cxnId="{6CBE535F-D0AE-4DDA-8235-A0864246A93A}">
      <dgm:prSet/>
      <dgm:spPr/>
      <dgm:t>
        <a:bodyPr/>
        <a:lstStyle/>
        <a:p>
          <a:endParaRPr lang="en-001"/>
        </a:p>
      </dgm:t>
    </dgm:pt>
    <dgm:pt modelId="{682D97FB-9ADB-4ADA-9428-ED2E0E2156F2}" type="sibTrans" cxnId="{6CBE535F-D0AE-4DDA-8235-A0864246A93A}">
      <dgm:prSet/>
      <dgm:spPr/>
      <dgm:t>
        <a:bodyPr/>
        <a:lstStyle/>
        <a:p>
          <a:endParaRPr lang="en-001"/>
        </a:p>
      </dgm:t>
    </dgm:pt>
    <dgm:pt modelId="{20E4D408-A40E-4CA7-8EB6-FA630391BB0E}">
      <dgm:prSet phldrT="[Text]"/>
      <dgm:spPr/>
      <dgm:t>
        <a:bodyPr/>
        <a:lstStyle/>
        <a:p>
          <a:r>
            <a:rPr lang="en-GB" dirty="0"/>
            <a:t>Activities</a:t>
          </a:r>
          <a:endParaRPr lang="en-001" dirty="0"/>
        </a:p>
      </dgm:t>
    </dgm:pt>
    <dgm:pt modelId="{B9BF5862-4AAF-4139-8ED1-EB4599326841}" type="parTrans" cxnId="{9448B9B8-4C08-4150-8F9F-592BD63DE25D}">
      <dgm:prSet/>
      <dgm:spPr/>
      <dgm:t>
        <a:bodyPr/>
        <a:lstStyle/>
        <a:p>
          <a:endParaRPr lang="en-001"/>
        </a:p>
      </dgm:t>
    </dgm:pt>
    <dgm:pt modelId="{9A0F07FE-BDA4-4944-9DF0-1F64E38C75B5}" type="sibTrans" cxnId="{9448B9B8-4C08-4150-8F9F-592BD63DE25D}">
      <dgm:prSet/>
      <dgm:spPr/>
      <dgm:t>
        <a:bodyPr/>
        <a:lstStyle/>
        <a:p>
          <a:endParaRPr lang="en-001"/>
        </a:p>
      </dgm:t>
    </dgm:pt>
    <dgm:pt modelId="{DD8407B0-2041-4BBE-93C6-F5A6C29E26BA}">
      <dgm:prSet phldrT="[Text]"/>
      <dgm:spPr/>
      <dgm:t>
        <a:bodyPr/>
        <a:lstStyle/>
        <a:p>
          <a:r>
            <a:rPr lang="en-GB" dirty="0"/>
            <a:t>Outcomes</a:t>
          </a:r>
          <a:endParaRPr lang="en-001" dirty="0"/>
        </a:p>
      </dgm:t>
    </dgm:pt>
    <dgm:pt modelId="{E1327376-2FEB-43DB-B4AE-A6A4DD315DC8}" type="parTrans" cxnId="{D96D60C3-24A3-4A7D-972F-03301A6D0918}">
      <dgm:prSet/>
      <dgm:spPr/>
      <dgm:t>
        <a:bodyPr/>
        <a:lstStyle/>
        <a:p>
          <a:endParaRPr lang="en-001"/>
        </a:p>
      </dgm:t>
    </dgm:pt>
    <dgm:pt modelId="{235F4096-523E-4EC8-907A-D5BA33FE1925}" type="sibTrans" cxnId="{D96D60C3-24A3-4A7D-972F-03301A6D0918}">
      <dgm:prSet/>
      <dgm:spPr/>
      <dgm:t>
        <a:bodyPr/>
        <a:lstStyle/>
        <a:p>
          <a:endParaRPr lang="en-001"/>
        </a:p>
      </dgm:t>
    </dgm:pt>
    <dgm:pt modelId="{00B7A65F-807F-49A3-8DD3-B6D163B986EE}">
      <dgm:prSet phldrT="[Text]"/>
      <dgm:spPr/>
      <dgm:t>
        <a:bodyPr/>
        <a:lstStyle/>
        <a:p>
          <a:r>
            <a:rPr lang="en-GB" dirty="0"/>
            <a:t>Impact</a:t>
          </a:r>
          <a:endParaRPr lang="en-001" dirty="0"/>
        </a:p>
      </dgm:t>
    </dgm:pt>
    <dgm:pt modelId="{CD6A7F72-3CA9-4CA8-B3EA-FD473FA5F24E}" type="parTrans" cxnId="{53270A68-C38F-403F-BAAA-E5535F30B6D6}">
      <dgm:prSet/>
      <dgm:spPr/>
      <dgm:t>
        <a:bodyPr/>
        <a:lstStyle/>
        <a:p>
          <a:endParaRPr lang="en-001"/>
        </a:p>
      </dgm:t>
    </dgm:pt>
    <dgm:pt modelId="{E2E5027C-5B50-408A-BB98-6AB3FD52974F}" type="sibTrans" cxnId="{53270A68-C38F-403F-BAAA-E5535F30B6D6}">
      <dgm:prSet/>
      <dgm:spPr/>
      <dgm:t>
        <a:bodyPr/>
        <a:lstStyle/>
        <a:p>
          <a:endParaRPr lang="en-001"/>
        </a:p>
      </dgm:t>
    </dgm:pt>
    <dgm:pt modelId="{0B89C12B-3EB5-4334-A727-AC780323768B}">
      <dgm:prSet phldrT="[Text]"/>
      <dgm:spPr/>
      <dgm:t>
        <a:bodyPr/>
        <a:lstStyle/>
        <a:p>
          <a:r>
            <a:rPr lang="en-GB" dirty="0"/>
            <a:t>Outputs</a:t>
          </a:r>
          <a:endParaRPr lang="en-001" dirty="0"/>
        </a:p>
      </dgm:t>
    </dgm:pt>
    <dgm:pt modelId="{41FCF8D0-4A0D-4CA5-9D44-2788DC1527A4}" type="parTrans" cxnId="{E230D8A1-85D5-40C1-9F26-9F486C29FD75}">
      <dgm:prSet/>
      <dgm:spPr/>
      <dgm:t>
        <a:bodyPr/>
        <a:lstStyle/>
        <a:p>
          <a:endParaRPr lang="en-001"/>
        </a:p>
      </dgm:t>
    </dgm:pt>
    <dgm:pt modelId="{F7613C7E-8799-4EFC-A2A0-3B4D4A4042A1}" type="sibTrans" cxnId="{E230D8A1-85D5-40C1-9F26-9F486C29FD75}">
      <dgm:prSet/>
      <dgm:spPr/>
      <dgm:t>
        <a:bodyPr/>
        <a:lstStyle/>
        <a:p>
          <a:endParaRPr lang="en-001"/>
        </a:p>
      </dgm:t>
    </dgm:pt>
    <dgm:pt modelId="{DBE1BB34-13C8-4266-BCEF-BDF560D53954}" type="pres">
      <dgm:prSet presAssocID="{A4336F6D-A290-41FD-8FC5-5B4D82738BA8}" presName="Name0" presStyleCnt="0">
        <dgm:presLayoutVars>
          <dgm:dir/>
          <dgm:animLvl val="lvl"/>
          <dgm:resizeHandles val="exact"/>
        </dgm:presLayoutVars>
      </dgm:prSet>
      <dgm:spPr/>
    </dgm:pt>
    <dgm:pt modelId="{52C802A3-DF4F-426B-ADCE-E59040028329}" type="pres">
      <dgm:prSet presAssocID="{00B7A65F-807F-49A3-8DD3-B6D163B986EE}" presName="boxAndChildren" presStyleCnt="0"/>
      <dgm:spPr/>
    </dgm:pt>
    <dgm:pt modelId="{0E8DA98D-C386-45C4-BE71-2B4E9DC9C6CC}" type="pres">
      <dgm:prSet presAssocID="{00B7A65F-807F-49A3-8DD3-B6D163B986EE}" presName="parentTextBox" presStyleLbl="node1" presStyleIdx="0" presStyleCnt="6"/>
      <dgm:spPr/>
    </dgm:pt>
    <dgm:pt modelId="{80802D7C-2DB6-4B59-996E-B4C199B3DC06}" type="pres">
      <dgm:prSet presAssocID="{235F4096-523E-4EC8-907A-D5BA33FE1925}" presName="sp" presStyleCnt="0"/>
      <dgm:spPr/>
    </dgm:pt>
    <dgm:pt modelId="{AB6C6232-4BD2-4622-BC0E-1524D251EF82}" type="pres">
      <dgm:prSet presAssocID="{DD8407B0-2041-4BBE-93C6-F5A6C29E26BA}" presName="arrowAndChildren" presStyleCnt="0"/>
      <dgm:spPr/>
    </dgm:pt>
    <dgm:pt modelId="{55699447-FC89-4F60-9278-E4AB013F5D6B}" type="pres">
      <dgm:prSet presAssocID="{DD8407B0-2041-4BBE-93C6-F5A6C29E26BA}" presName="parentTextArrow" presStyleLbl="node1" presStyleIdx="1" presStyleCnt="6"/>
      <dgm:spPr/>
    </dgm:pt>
    <dgm:pt modelId="{4E493979-429B-49B1-BE10-FFE231B6D94D}" type="pres">
      <dgm:prSet presAssocID="{F7613C7E-8799-4EFC-A2A0-3B4D4A4042A1}" presName="sp" presStyleCnt="0"/>
      <dgm:spPr/>
    </dgm:pt>
    <dgm:pt modelId="{F56DD28D-9AE2-4CC2-8B6D-AFFC80ED6FF9}" type="pres">
      <dgm:prSet presAssocID="{0B89C12B-3EB5-4334-A727-AC780323768B}" presName="arrowAndChildren" presStyleCnt="0"/>
      <dgm:spPr/>
    </dgm:pt>
    <dgm:pt modelId="{2916D49F-4077-4180-B1E5-3D9008C05E47}" type="pres">
      <dgm:prSet presAssocID="{0B89C12B-3EB5-4334-A727-AC780323768B}" presName="parentTextArrow" presStyleLbl="node1" presStyleIdx="2" presStyleCnt="6"/>
      <dgm:spPr/>
    </dgm:pt>
    <dgm:pt modelId="{A7B04A83-805D-4C11-A835-E2D151F1364F}" type="pres">
      <dgm:prSet presAssocID="{9A0F07FE-BDA4-4944-9DF0-1F64E38C75B5}" presName="sp" presStyleCnt="0"/>
      <dgm:spPr/>
    </dgm:pt>
    <dgm:pt modelId="{7BDCB240-1CDA-4263-8CFD-8C7033B0A0D9}" type="pres">
      <dgm:prSet presAssocID="{20E4D408-A40E-4CA7-8EB6-FA630391BB0E}" presName="arrowAndChildren" presStyleCnt="0"/>
      <dgm:spPr/>
    </dgm:pt>
    <dgm:pt modelId="{D2232B21-9CF6-4639-9AAE-59FCA4DA0136}" type="pres">
      <dgm:prSet presAssocID="{20E4D408-A40E-4CA7-8EB6-FA630391BB0E}" presName="parentTextArrow" presStyleLbl="node1" presStyleIdx="3" presStyleCnt="6"/>
      <dgm:spPr/>
    </dgm:pt>
    <dgm:pt modelId="{876BD738-DF4D-416E-94FC-AA21D7B3F639}" type="pres">
      <dgm:prSet presAssocID="{682D97FB-9ADB-4ADA-9428-ED2E0E2156F2}" presName="sp" presStyleCnt="0"/>
      <dgm:spPr/>
    </dgm:pt>
    <dgm:pt modelId="{FCCF6166-B4C3-4353-A342-BCF18917F84C}" type="pres">
      <dgm:prSet presAssocID="{1068040E-9113-4BDA-9E32-D4272F04EC6E}" presName="arrowAndChildren" presStyleCnt="0"/>
      <dgm:spPr/>
    </dgm:pt>
    <dgm:pt modelId="{037CBA5F-0B8A-48B6-8674-B1C1F0FA89CA}" type="pres">
      <dgm:prSet presAssocID="{1068040E-9113-4BDA-9E32-D4272F04EC6E}" presName="parentTextArrow" presStyleLbl="node1" presStyleIdx="4" presStyleCnt="6"/>
      <dgm:spPr/>
    </dgm:pt>
    <dgm:pt modelId="{DDC964E6-D3F6-412F-96B4-AC9FE95C53F0}" type="pres">
      <dgm:prSet presAssocID="{DA75D780-20D9-4E83-8E72-668FE20CF200}" presName="sp" presStyleCnt="0"/>
      <dgm:spPr/>
    </dgm:pt>
    <dgm:pt modelId="{BBC008CE-2E5C-4D00-9A2C-02A8018F6134}" type="pres">
      <dgm:prSet presAssocID="{CF847497-AE13-4630-A5A7-0CEA3D8F6996}" presName="arrowAndChildren" presStyleCnt="0"/>
      <dgm:spPr/>
    </dgm:pt>
    <dgm:pt modelId="{FEAC5C27-A77C-453E-A99F-020E07C855FF}" type="pres">
      <dgm:prSet presAssocID="{CF847497-AE13-4630-A5A7-0CEA3D8F6996}" presName="parentTextArrow" presStyleLbl="node1" presStyleIdx="5" presStyleCnt="6"/>
      <dgm:spPr/>
    </dgm:pt>
  </dgm:ptLst>
  <dgm:cxnLst>
    <dgm:cxn modelId="{5F74340B-D700-4D00-932E-B09093ACAEB5}" type="presOf" srcId="{00B7A65F-807F-49A3-8DD3-B6D163B986EE}" destId="{0E8DA98D-C386-45C4-BE71-2B4E9DC9C6CC}" srcOrd="0" destOrd="0" presId="urn:microsoft.com/office/officeart/2005/8/layout/process4"/>
    <dgm:cxn modelId="{EE4F301C-6B79-421E-9BEE-3BDD2F0AB027}" type="presOf" srcId="{A4336F6D-A290-41FD-8FC5-5B4D82738BA8}" destId="{DBE1BB34-13C8-4266-BCEF-BDF560D53954}" srcOrd="0" destOrd="0" presId="urn:microsoft.com/office/officeart/2005/8/layout/process4"/>
    <dgm:cxn modelId="{D3D5933E-CAC2-4AB5-BD59-6D6A169726AE}" type="presOf" srcId="{20E4D408-A40E-4CA7-8EB6-FA630391BB0E}" destId="{D2232B21-9CF6-4639-9AAE-59FCA4DA0136}" srcOrd="0" destOrd="0" presId="urn:microsoft.com/office/officeart/2005/8/layout/process4"/>
    <dgm:cxn modelId="{6CBE535F-D0AE-4DDA-8235-A0864246A93A}" srcId="{A4336F6D-A290-41FD-8FC5-5B4D82738BA8}" destId="{1068040E-9113-4BDA-9E32-D4272F04EC6E}" srcOrd="1" destOrd="0" parTransId="{25DE1E97-4A6C-44AC-BB15-54D5B1A3B815}" sibTransId="{682D97FB-9ADB-4ADA-9428-ED2E0E2156F2}"/>
    <dgm:cxn modelId="{53270A68-C38F-403F-BAAA-E5535F30B6D6}" srcId="{A4336F6D-A290-41FD-8FC5-5B4D82738BA8}" destId="{00B7A65F-807F-49A3-8DD3-B6D163B986EE}" srcOrd="5" destOrd="0" parTransId="{CD6A7F72-3CA9-4CA8-B3EA-FD473FA5F24E}" sibTransId="{E2E5027C-5B50-408A-BB98-6AB3FD52974F}"/>
    <dgm:cxn modelId="{13B2A24E-689C-45A6-A5A4-F6889340CA54}" type="presOf" srcId="{1068040E-9113-4BDA-9E32-D4272F04EC6E}" destId="{037CBA5F-0B8A-48B6-8674-B1C1F0FA89CA}" srcOrd="0" destOrd="0" presId="urn:microsoft.com/office/officeart/2005/8/layout/process4"/>
    <dgm:cxn modelId="{C68F3D52-839C-42FF-9924-106591C2168B}" type="presOf" srcId="{0B89C12B-3EB5-4334-A727-AC780323768B}" destId="{2916D49F-4077-4180-B1E5-3D9008C05E47}" srcOrd="0" destOrd="0" presId="urn:microsoft.com/office/officeart/2005/8/layout/process4"/>
    <dgm:cxn modelId="{D7526C75-064C-4BB1-B135-ACAFB947425C}" type="presOf" srcId="{DD8407B0-2041-4BBE-93C6-F5A6C29E26BA}" destId="{55699447-FC89-4F60-9278-E4AB013F5D6B}" srcOrd="0" destOrd="0" presId="urn:microsoft.com/office/officeart/2005/8/layout/process4"/>
    <dgm:cxn modelId="{1B3B1C8C-8E13-4877-9BD1-B1585B20E253}" srcId="{A4336F6D-A290-41FD-8FC5-5B4D82738BA8}" destId="{CF847497-AE13-4630-A5A7-0CEA3D8F6996}" srcOrd="0" destOrd="0" parTransId="{DAEC6A01-29EE-480E-BBED-61F4D9F504B7}" sibTransId="{DA75D780-20D9-4E83-8E72-668FE20CF200}"/>
    <dgm:cxn modelId="{FA5BCA9C-56DD-4AF9-BD04-CC8659410338}" type="presOf" srcId="{CF847497-AE13-4630-A5A7-0CEA3D8F6996}" destId="{FEAC5C27-A77C-453E-A99F-020E07C855FF}" srcOrd="0" destOrd="0" presId="urn:microsoft.com/office/officeart/2005/8/layout/process4"/>
    <dgm:cxn modelId="{E230D8A1-85D5-40C1-9F26-9F486C29FD75}" srcId="{A4336F6D-A290-41FD-8FC5-5B4D82738BA8}" destId="{0B89C12B-3EB5-4334-A727-AC780323768B}" srcOrd="3" destOrd="0" parTransId="{41FCF8D0-4A0D-4CA5-9D44-2788DC1527A4}" sibTransId="{F7613C7E-8799-4EFC-A2A0-3B4D4A4042A1}"/>
    <dgm:cxn modelId="{9448B9B8-4C08-4150-8F9F-592BD63DE25D}" srcId="{A4336F6D-A290-41FD-8FC5-5B4D82738BA8}" destId="{20E4D408-A40E-4CA7-8EB6-FA630391BB0E}" srcOrd="2" destOrd="0" parTransId="{B9BF5862-4AAF-4139-8ED1-EB4599326841}" sibTransId="{9A0F07FE-BDA4-4944-9DF0-1F64E38C75B5}"/>
    <dgm:cxn modelId="{D96D60C3-24A3-4A7D-972F-03301A6D0918}" srcId="{A4336F6D-A290-41FD-8FC5-5B4D82738BA8}" destId="{DD8407B0-2041-4BBE-93C6-F5A6C29E26BA}" srcOrd="4" destOrd="0" parTransId="{E1327376-2FEB-43DB-B4AE-A6A4DD315DC8}" sibTransId="{235F4096-523E-4EC8-907A-D5BA33FE1925}"/>
    <dgm:cxn modelId="{A12E1E9D-1274-460C-AC40-B712F5C12A96}" type="presParOf" srcId="{DBE1BB34-13C8-4266-BCEF-BDF560D53954}" destId="{52C802A3-DF4F-426B-ADCE-E59040028329}" srcOrd="0" destOrd="0" presId="urn:microsoft.com/office/officeart/2005/8/layout/process4"/>
    <dgm:cxn modelId="{A9A8A361-C4A4-448C-AB0A-61B3E8EA0326}" type="presParOf" srcId="{52C802A3-DF4F-426B-ADCE-E59040028329}" destId="{0E8DA98D-C386-45C4-BE71-2B4E9DC9C6CC}" srcOrd="0" destOrd="0" presId="urn:microsoft.com/office/officeart/2005/8/layout/process4"/>
    <dgm:cxn modelId="{8BA1E341-D639-4541-80BE-6B05FFC7A4BA}" type="presParOf" srcId="{DBE1BB34-13C8-4266-BCEF-BDF560D53954}" destId="{80802D7C-2DB6-4B59-996E-B4C199B3DC06}" srcOrd="1" destOrd="0" presId="urn:microsoft.com/office/officeart/2005/8/layout/process4"/>
    <dgm:cxn modelId="{17F11C89-72F5-4DC1-AFCC-C53EB52EF048}" type="presParOf" srcId="{DBE1BB34-13C8-4266-BCEF-BDF560D53954}" destId="{AB6C6232-4BD2-4622-BC0E-1524D251EF82}" srcOrd="2" destOrd="0" presId="urn:microsoft.com/office/officeart/2005/8/layout/process4"/>
    <dgm:cxn modelId="{DEF534CC-907F-4027-B530-7B6BA4BB1D91}" type="presParOf" srcId="{AB6C6232-4BD2-4622-BC0E-1524D251EF82}" destId="{55699447-FC89-4F60-9278-E4AB013F5D6B}" srcOrd="0" destOrd="0" presId="urn:microsoft.com/office/officeart/2005/8/layout/process4"/>
    <dgm:cxn modelId="{D43009C5-1374-4429-A6C6-F021451511E7}" type="presParOf" srcId="{DBE1BB34-13C8-4266-BCEF-BDF560D53954}" destId="{4E493979-429B-49B1-BE10-FFE231B6D94D}" srcOrd="3" destOrd="0" presId="urn:microsoft.com/office/officeart/2005/8/layout/process4"/>
    <dgm:cxn modelId="{BE02AACE-EB4E-4A22-8CEE-0BA292FC01F8}" type="presParOf" srcId="{DBE1BB34-13C8-4266-BCEF-BDF560D53954}" destId="{F56DD28D-9AE2-4CC2-8B6D-AFFC80ED6FF9}" srcOrd="4" destOrd="0" presId="urn:microsoft.com/office/officeart/2005/8/layout/process4"/>
    <dgm:cxn modelId="{96C3CD82-82E7-4ED7-84FC-567566800490}" type="presParOf" srcId="{F56DD28D-9AE2-4CC2-8B6D-AFFC80ED6FF9}" destId="{2916D49F-4077-4180-B1E5-3D9008C05E47}" srcOrd="0" destOrd="0" presId="urn:microsoft.com/office/officeart/2005/8/layout/process4"/>
    <dgm:cxn modelId="{95D82072-9A96-4AD3-870A-B551024DF7C0}" type="presParOf" srcId="{DBE1BB34-13C8-4266-BCEF-BDF560D53954}" destId="{A7B04A83-805D-4C11-A835-E2D151F1364F}" srcOrd="5" destOrd="0" presId="urn:microsoft.com/office/officeart/2005/8/layout/process4"/>
    <dgm:cxn modelId="{3F948E28-A9DD-4865-83C3-AFB04FD5FFA5}" type="presParOf" srcId="{DBE1BB34-13C8-4266-BCEF-BDF560D53954}" destId="{7BDCB240-1CDA-4263-8CFD-8C7033B0A0D9}" srcOrd="6" destOrd="0" presId="urn:microsoft.com/office/officeart/2005/8/layout/process4"/>
    <dgm:cxn modelId="{257C162C-3D2B-4F10-9B93-A9B61853126B}" type="presParOf" srcId="{7BDCB240-1CDA-4263-8CFD-8C7033B0A0D9}" destId="{D2232B21-9CF6-4639-9AAE-59FCA4DA0136}" srcOrd="0" destOrd="0" presId="urn:microsoft.com/office/officeart/2005/8/layout/process4"/>
    <dgm:cxn modelId="{A757E403-718C-4312-9BC2-370CFCF68B1A}" type="presParOf" srcId="{DBE1BB34-13C8-4266-BCEF-BDF560D53954}" destId="{876BD738-DF4D-416E-94FC-AA21D7B3F639}" srcOrd="7" destOrd="0" presId="urn:microsoft.com/office/officeart/2005/8/layout/process4"/>
    <dgm:cxn modelId="{706D0B92-400B-4F3D-9DB9-DC9FF6813F57}" type="presParOf" srcId="{DBE1BB34-13C8-4266-BCEF-BDF560D53954}" destId="{FCCF6166-B4C3-4353-A342-BCF18917F84C}" srcOrd="8" destOrd="0" presId="urn:microsoft.com/office/officeart/2005/8/layout/process4"/>
    <dgm:cxn modelId="{406A3334-6CF3-4102-A37B-030C7273D4D1}" type="presParOf" srcId="{FCCF6166-B4C3-4353-A342-BCF18917F84C}" destId="{037CBA5F-0B8A-48B6-8674-B1C1F0FA89CA}" srcOrd="0" destOrd="0" presId="urn:microsoft.com/office/officeart/2005/8/layout/process4"/>
    <dgm:cxn modelId="{4E5BFAD2-D957-4C42-9D80-C22C6F011D6F}" type="presParOf" srcId="{DBE1BB34-13C8-4266-BCEF-BDF560D53954}" destId="{DDC964E6-D3F6-412F-96B4-AC9FE95C53F0}" srcOrd="9" destOrd="0" presId="urn:microsoft.com/office/officeart/2005/8/layout/process4"/>
    <dgm:cxn modelId="{45FD40AA-77C2-43EE-8C55-97303B76D1AB}" type="presParOf" srcId="{DBE1BB34-13C8-4266-BCEF-BDF560D53954}" destId="{BBC008CE-2E5C-4D00-9A2C-02A8018F6134}" srcOrd="10" destOrd="0" presId="urn:microsoft.com/office/officeart/2005/8/layout/process4"/>
    <dgm:cxn modelId="{0A98A9C1-3B96-4692-A75C-B6377CD7FBD0}" type="presParOf" srcId="{BBC008CE-2E5C-4D00-9A2C-02A8018F6134}" destId="{FEAC5C27-A77C-453E-A99F-020E07C855FF}"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4336F6D-A290-41FD-8FC5-5B4D82738BA8}" type="doc">
      <dgm:prSet loTypeId="urn:microsoft.com/office/officeart/2005/8/layout/process4" loCatId="process" qsTypeId="urn:microsoft.com/office/officeart/2005/8/quickstyle/simple1" qsCatId="simple" csTypeId="urn:microsoft.com/office/officeart/2005/8/colors/accent0_1" csCatId="mainScheme" phldr="1"/>
      <dgm:spPr/>
      <dgm:t>
        <a:bodyPr/>
        <a:lstStyle/>
        <a:p>
          <a:endParaRPr lang="en-001"/>
        </a:p>
      </dgm:t>
    </dgm:pt>
    <dgm:pt modelId="{CF847497-AE13-4630-A5A7-0CEA3D8F6996}">
      <dgm:prSet phldrT="[Text]"/>
      <dgm:spPr/>
      <dgm:t>
        <a:bodyPr/>
        <a:lstStyle/>
        <a:p>
          <a:r>
            <a:rPr lang="en-GB" dirty="0"/>
            <a:t>Indicators: Goal</a:t>
          </a:r>
          <a:endParaRPr lang="en-001" dirty="0"/>
        </a:p>
      </dgm:t>
    </dgm:pt>
    <dgm:pt modelId="{DAEC6A01-29EE-480E-BBED-61F4D9F504B7}" type="parTrans" cxnId="{1B3B1C8C-8E13-4877-9BD1-B1585B20E253}">
      <dgm:prSet/>
      <dgm:spPr/>
      <dgm:t>
        <a:bodyPr/>
        <a:lstStyle/>
        <a:p>
          <a:endParaRPr lang="en-001"/>
        </a:p>
      </dgm:t>
    </dgm:pt>
    <dgm:pt modelId="{DA75D780-20D9-4E83-8E72-668FE20CF200}" type="sibTrans" cxnId="{1B3B1C8C-8E13-4877-9BD1-B1585B20E253}">
      <dgm:prSet/>
      <dgm:spPr/>
      <dgm:t>
        <a:bodyPr/>
        <a:lstStyle/>
        <a:p>
          <a:endParaRPr lang="en-001"/>
        </a:p>
      </dgm:t>
    </dgm:pt>
    <dgm:pt modelId="{1068040E-9113-4BDA-9E32-D4272F04EC6E}">
      <dgm:prSet phldrT="[Text]"/>
      <dgm:spPr/>
      <dgm:t>
        <a:bodyPr/>
        <a:lstStyle/>
        <a:p>
          <a:r>
            <a:rPr lang="en-GB" dirty="0"/>
            <a:t>Indicators: Inputs</a:t>
          </a:r>
          <a:endParaRPr lang="en-001" dirty="0"/>
        </a:p>
      </dgm:t>
    </dgm:pt>
    <dgm:pt modelId="{25DE1E97-4A6C-44AC-BB15-54D5B1A3B815}" type="parTrans" cxnId="{6CBE535F-D0AE-4DDA-8235-A0864246A93A}">
      <dgm:prSet/>
      <dgm:spPr/>
      <dgm:t>
        <a:bodyPr/>
        <a:lstStyle/>
        <a:p>
          <a:endParaRPr lang="en-001"/>
        </a:p>
      </dgm:t>
    </dgm:pt>
    <dgm:pt modelId="{682D97FB-9ADB-4ADA-9428-ED2E0E2156F2}" type="sibTrans" cxnId="{6CBE535F-D0AE-4DDA-8235-A0864246A93A}">
      <dgm:prSet/>
      <dgm:spPr/>
      <dgm:t>
        <a:bodyPr/>
        <a:lstStyle/>
        <a:p>
          <a:endParaRPr lang="en-001"/>
        </a:p>
      </dgm:t>
    </dgm:pt>
    <dgm:pt modelId="{20E4D408-A40E-4CA7-8EB6-FA630391BB0E}">
      <dgm:prSet phldrT="[Text]"/>
      <dgm:spPr/>
      <dgm:t>
        <a:bodyPr/>
        <a:lstStyle/>
        <a:p>
          <a:r>
            <a:rPr lang="en-GB" dirty="0"/>
            <a:t>Indicators: Activities</a:t>
          </a:r>
          <a:endParaRPr lang="en-001" dirty="0"/>
        </a:p>
      </dgm:t>
    </dgm:pt>
    <dgm:pt modelId="{B9BF5862-4AAF-4139-8ED1-EB4599326841}" type="parTrans" cxnId="{9448B9B8-4C08-4150-8F9F-592BD63DE25D}">
      <dgm:prSet/>
      <dgm:spPr/>
      <dgm:t>
        <a:bodyPr/>
        <a:lstStyle/>
        <a:p>
          <a:endParaRPr lang="en-001"/>
        </a:p>
      </dgm:t>
    </dgm:pt>
    <dgm:pt modelId="{9A0F07FE-BDA4-4944-9DF0-1F64E38C75B5}" type="sibTrans" cxnId="{9448B9B8-4C08-4150-8F9F-592BD63DE25D}">
      <dgm:prSet/>
      <dgm:spPr/>
      <dgm:t>
        <a:bodyPr/>
        <a:lstStyle/>
        <a:p>
          <a:endParaRPr lang="en-001"/>
        </a:p>
      </dgm:t>
    </dgm:pt>
    <dgm:pt modelId="{DD8407B0-2041-4BBE-93C6-F5A6C29E26BA}">
      <dgm:prSet phldrT="[Text]"/>
      <dgm:spPr/>
      <dgm:t>
        <a:bodyPr/>
        <a:lstStyle/>
        <a:p>
          <a:r>
            <a:rPr lang="en-GB" dirty="0"/>
            <a:t>Indicators: Outcomes</a:t>
          </a:r>
          <a:endParaRPr lang="en-001" dirty="0"/>
        </a:p>
      </dgm:t>
    </dgm:pt>
    <dgm:pt modelId="{E1327376-2FEB-43DB-B4AE-A6A4DD315DC8}" type="parTrans" cxnId="{D96D60C3-24A3-4A7D-972F-03301A6D0918}">
      <dgm:prSet/>
      <dgm:spPr/>
      <dgm:t>
        <a:bodyPr/>
        <a:lstStyle/>
        <a:p>
          <a:endParaRPr lang="en-001"/>
        </a:p>
      </dgm:t>
    </dgm:pt>
    <dgm:pt modelId="{235F4096-523E-4EC8-907A-D5BA33FE1925}" type="sibTrans" cxnId="{D96D60C3-24A3-4A7D-972F-03301A6D0918}">
      <dgm:prSet/>
      <dgm:spPr/>
      <dgm:t>
        <a:bodyPr/>
        <a:lstStyle/>
        <a:p>
          <a:endParaRPr lang="en-001"/>
        </a:p>
      </dgm:t>
    </dgm:pt>
    <dgm:pt modelId="{00B7A65F-807F-49A3-8DD3-B6D163B986EE}">
      <dgm:prSet phldrT="[Text]"/>
      <dgm:spPr/>
      <dgm:t>
        <a:bodyPr/>
        <a:lstStyle/>
        <a:p>
          <a:r>
            <a:rPr lang="en-GB" dirty="0"/>
            <a:t>Indicators: Impact</a:t>
          </a:r>
          <a:endParaRPr lang="en-001" dirty="0"/>
        </a:p>
      </dgm:t>
    </dgm:pt>
    <dgm:pt modelId="{CD6A7F72-3CA9-4CA8-B3EA-FD473FA5F24E}" type="parTrans" cxnId="{53270A68-C38F-403F-BAAA-E5535F30B6D6}">
      <dgm:prSet/>
      <dgm:spPr/>
      <dgm:t>
        <a:bodyPr/>
        <a:lstStyle/>
        <a:p>
          <a:endParaRPr lang="en-001"/>
        </a:p>
      </dgm:t>
    </dgm:pt>
    <dgm:pt modelId="{E2E5027C-5B50-408A-BB98-6AB3FD52974F}" type="sibTrans" cxnId="{53270A68-C38F-403F-BAAA-E5535F30B6D6}">
      <dgm:prSet/>
      <dgm:spPr/>
      <dgm:t>
        <a:bodyPr/>
        <a:lstStyle/>
        <a:p>
          <a:endParaRPr lang="en-001"/>
        </a:p>
      </dgm:t>
    </dgm:pt>
    <dgm:pt modelId="{0B89C12B-3EB5-4334-A727-AC780323768B}">
      <dgm:prSet phldrT="[Text]"/>
      <dgm:spPr/>
      <dgm:t>
        <a:bodyPr/>
        <a:lstStyle/>
        <a:p>
          <a:r>
            <a:rPr lang="en-GB" dirty="0"/>
            <a:t>Indicators: Outputs</a:t>
          </a:r>
          <a:endParaRPr lang="en-001" dirty="0"/>
        </a:p>
      </dgm:t>
    </dgm:pt>
    <dgm:pt modelId="{41FCF8D0-4A0D-4CA5-9D44-2788DC1527A4}" type="parTrans" cxnId="{E230D8A1-85D5-40C1-9F26-9F486C29FD75}">
      <dgm:prSet/>
      <dgm:spPr/>
      <dgm:t>
        <a:bodyPr/>
        <a:lstStyle/>
        <a:p>
          <a:endParaRPr lang="en-001"/>
        </a:p>
      </dgm:t>
    </dgm:pt>
    <dgm:pt modelId="{F7613C7E-8799-4EFC-A2A0-3B4D4A4042A1}" type="sibTrans" cxnId="{E230D8A1-85D5-40C1-9F26-9F486C29FD75}">
      <dgm:prSet/>
      <dgm:spPr/>
      <dgm:t>
        <a:bodyPr/>
        <a:lstStyle/>
        <a:p>
          <a:endParaRPr lang="en-001"/>
        </a:p>
      </dgm:t>
    </dgm:pt>
    <dgm:pt modelId="{DBE1BB34-13C8-4266-BCEF-BDF560D53954}" type="pres">
      <dgm:prSet presAssocID="{A4336F6D-A290-41FD-8FC5-5B4D82738BA8}" presName="Name0" presStyleCnt="0">
        <dgm:presLayoutVars>
          <dgm:dir/>
          <dgm:animLvl val="lvl"/>
          <dgm:resizeHandles val="exact"/>
        </dgm:presLayoutVars>
      </dgm:prSet>
      <dgm:spPr/>
    </dgm:pt>
    <dgm:pt modelId="{52C802A3-DF4F-426B-ADCE-E59040028329}" type="pres">
      <dgm:prSet presAssocID="{00B7A65F-807F-49A3-8DD3-B6D163B986EE}" presName="boxAndChildren" presStyleCnt="0"/>
      <dgm:spPr/>
    </dgm:pt>
    <dgm:pt modelId="{0E8DA98D-C386-45C4-BE71-2B4E9DC9C6CC}" type="pres">
      <dgm:prSet presAssocID="{00B7A65F-807F-49A3-8DD3-B6D163B986EE}" presName="parentTextBox" presStyleLbl="node1" presStyleIdx="0" presStyleCnt="6"/>
      <dgm:spPr/>
    </dgm:pt>
    <dgm:pt modelId="{80802D7C-2DB6-4B59-996E-B4C199B3DC06}" type="pres">
      <dgm:prSet presAssocID="{235F4096-523E-4EC8-907A-D5BA33FE1925}" presName="sp" presStyleCnt="0"/>
      <dgm:spPr/>
    </dgm:pt>
    <dgm:pt modelId="{AB6C6232-4BD2-4622-BC0E-1524D251EF82}" type="pres">
      <dgm:prSet presAssocID="{DD8407B0-2041-4BBE-93C6-F5A6C29E26BA}" presName="arrowAndChildren" presStyleCnt="0"/>
      <dgm:spPr/>
    </dgm:pt>
    <dgm:pt modelId="{55699447-FC89-4F60-9278-E4AB013F5D6B}" type="pres">
      <dgm:prSet presAssocID="{DD8407B0-2041-4BBE-93C6-F5A6C29E26BA}" presName="parentTextArrow" presStyleLbl="node1" presStyleIdx="1" presStyleCnt="6"/>
      <dgm:spPr/>
    </dgm:pt>
    <dgm:pt modelId="{4E493979-429B-49B1-BE10-FFE231B6D94D}" type="pres">
      <dgm:prSet presAssocID="{F7613C7E-8799-4EFC-A2A0-3B4D4A4042A1}" presName="sp" presStyleCnt="0"/>
      <dgm:spPr/>
    </dgm:pt>
    <dgm:pt modelId="{F56DD28D-9AE2-4CC2-8B6D-AFFC80ED6FF9}" type="pres">
      <dgm:prSet presAssocID="{0B89C12B-3EB5-4334-A727-AC780323768B}" presName="arrowAndChildren" presStyleCnt="0"/>
      <dgm:spPr/>
    </dgm:pt>
    <dgm:pt modelId="{2916D49F-4077-4180-B1E5-3D9008C05E47}" type="pres">
      <dgm:prSet presAssocID="{0B89C12B-3EB5-4334-A727-AC780323768B}" presName="parentTextArrow" presStyleLbl="node1" presStyleIdx="2" presStyleCnt="6"/>
      <dgm:spPr/>
    </dgm:pt>
    <dgm:pt modelId="{A7B04A83-805D-4C11-A835-E2D151F1364F}" type="pres">
      <dgm:prSet presAssocID="{9A0F07FE-BDA4-4944-9DF0-1F64E38C75B5}" presName="sp" presStyleCnt="0"/>
      <dgm:spPr/>
    </dgm:pt>
    <dgm:pt modelId="{7BDCB240-1CDA-4263-8CFD-8C7033B0A0D9}" type="pres">
      <dgm:prSet presAssocID="{20E4D408-A40E-4CA7-8EB6-FA630391BB0E}" presName="arrowAndChildren" presStyleCnt="0"/>
      <dgm:spPr/>
    </dgm:pt>
    <dgm:pt modelId="{D2232B21-9CF6-4639-9AAE-59FCA4DA0136}" type="pres">
      <dgm:prSet presAssocID="{20E4D408-A40E-4CA7-8EB6-FA630391BB0E}" presName="parentTextArrow" presStyleLbl="node1" presStyleIdx="3" presStyleCnt="6"/>
      <dgm:spPr/>
    </dgm:pt>
    <dgm:pt modelId="{876BD738-DF4D-416E-94FC-AA21D7B3F639}" type="pres">
      <dgm:prSet presAssocID="{682D97FB-9ADB-4ADA-9428-ED2E0E2156F2}" presName="sp" presStyleCnt="0"/>
      <dgm:spPr/>
    </dgm:pt>
    <dgm:pt modelId="{FCCF6166-B4C3-4353-A342-BCF18917F84C}" type="pres">
      <dgm:prSet presAssocID="{1068040E-9113-4BDA-9E32-D4272F04EC6E}" presName="arrowAndChildren" presStyleCnt="0"/>
      <dgm:spPr/>
    </dgm:pt>
    <dgm:pt modelId="{037CBA5F-0B8A-48B6-8674-B1C1F0FA89CA}" type="pres">
      <dgm:prSet presAssocID="{1068040E-9113-4BDA-9E32-D4272F04EC6E}" presName="parentTextArrow" presStyleLbl="node1" presStyleIdx="4" presStyleCnt="6"/>
      <dgm:spPr/>
    </dgm:pt>
    <dgm:pt modelId="{DDC964E6-D3F6-412F-96B4-AC9FE95C53F0}" type="pres">
      <dgm:prSet presAssocID="{DA75D780-20D9-4E83-8E72-668FE20CF200}" presName="sp" presStyleCnt="0"/>
      <dgm:spPr/>
    </dgm:pt>
    <dgm:pt modelId="{BBC008CE-2E5C-4D00-9A2C-02A8018F6134}" type="pres">
      <dgm:prSet presAssocID="{CF847497-AE13-4630-A5A7-0CEA3D8F6996}" presName="arrowAndChildren" presStyleCnt="0"/>
      <dgm:spPr/>
    </dgm:pt>
    <dgm:pt modelId="{FEAC5C27-A77C-453E-A99F-020E07C855FF}" type="pres">
      <dgm:prSet presAssocID="{CF847497-AE13-4630-A5A7-0CEA3D8F6996}" presName="parentTextArrow" presStyleLbl="node1" presStyleIdx="5" presStyleCnt="6"/>
      <dgm:spPr/>
    </dgm:pt>
  </dgm:ptLst>
  <dgm:cxnLst>
    <dgm:cxn modelId="{5F74340B-D700-4D00-932E-B09093ACAEB5}" type="presOf" srcId="{00B7A65F-807F-49A3-8DD3-B6D163B986EE}" destId="{0E8DA98D-C386-45C4-BE71-2B4E9DC9C6CC}" srcOrd="0" destOrd="0" presId="urn:microsoft.com/office/officeart/2005/8/layout/process4"/>
    <dgm:cxn modelId="{EE4F301C-6B79-421E-9BEE-3BDD2F0AB027}" type="presOf" srcId="{A4336F6D-A290-41FD-8FC5-5B4D82738BA8}" destId="{DBE1BB34-13C8-4266-BCEF-BDF560D53954}" srcOrd="0" destOrd="0" presId="urn:microsoft.com/office/officeart/2005/8/layout/process4"/>
    <dgm:cxn modelId="{D3D5933E-CAC2-4AB5-BD59-6D6A169726AE}" type="presOf" srcId="{20E4D408-A40E-4CA7-8EB6-FA630391BB0E}" destId="{D2232B21-9CF6-4639-9AAE-59FCA4DA0136}" srcOrd="0" destOrd="0" presId="urn:microsoft.com/office/officeart/2005/8/layout/process4"/>
    <dgm:cxn modelId="{6CBE535F-D0AE-4DDA-8235-A0864246A93A}" srcId="{A4336F6D-A290-41FD-8FC5-5B4D82738BA8}" destId="{1068040E-9113-4BDA-9E32-D4272F04EC6E}" srcOrd="1" destOrd="0" parTransId="{25DE1E97-4A6C-44AC-BB15-54D5B1A3B815}" sibTransId="{682D97FB-9ADB-4ADA-9428-ED2E0E2156F2}"/>
    <dgm:cxn modelId="{53270A68-C38F-403F-BAAA-E5535F30B6D6}" srcId="{A4336F6D-A290-41FD-8FC5-5B4D82738BA8}" destId="{00B7A65F-807F-49A3-8DD3-B6D163B986EE}" srcOrd="5" destOrd="0" parTransId="{CD6A7F72-3CA9-4CA8-B3EA-FD473FA5F24E}" sibTransId="{E2E5027C-5B50-408A-BB98-6AB3FD52974F}"/>
    <dgm:cxn modelId="{13B2A24E-689C-45A6-A5A4-F6889340CA54}" type="presOf" srcId="{1068040E-9113-4BDA-9E32-D4272F04EC6E}" destId="{037CBA5F-0B8A-48B6-8674-B1C1F0FA89CA}" srcOrd="0" destOrd="0" presId="urn:microsoft.com/office/officeart/2005/8/layout/process4"/>
    <dgm:cxn modelId="{C68F3D52-839C-42FF-9924-106591C2168B}" type="presOf" srcId="{0B89C12B-3EB5-4334-A727-AC780323768B}" destId="{2916D49F-4077-4180-B1E5-3D9008C05E47}" srcOrd="0" destOrd="0" presId="urn:microsoft.com/office/officeart/2005/8/layout/process4"/>
    <dgm:cxn modelId="{D7526C75-064C-4BB1-B135-ACAFB947425C}" type="presOf" srcId="{DD8407B0-2041-4BBE-93C6-F5A6C29E26BA}" destId="{55699447-FC89-4F60-9278-E4AB013F5D6B}" srcOrd="0" destOrd="0" presId="urn:microsoft.com/office/officeart/2005/8/layout/process4"/>
    <dgm:cxn modelId="{1B3B1C8C-8E13-4877-9BD1-B1585B20E253}" srcId="{A4336F6D-A290-41FD-8FC5-5B4D82738BA8}" destId="{CF847497-AE13-4630-A5A7-0CEA3D8F6996}" srcOrd="0" destOrd="0" parTransId="{DAEC6A01-29EE-480E-BBED-61F4D9F504B7}" sibTransId="{DA75D780-20D9-4E83-8E72-668FE20CF200}"/>
    <dgm:cxn modelId="{FA5BCA9C-56DD-4AF9-BD04-CC8659410338}" type="presOf" srcId="{CF847497-AE13-4630-A5A7-0CEA3D8F6996}" destId="{FEAC5C27-A77C-453E-A99F-020E07C855FF}" srcOrd="0" destOrd="0" presId="urn:microsoft.com/office/officeart/2005/8/layout/process4"/>
    <dgm:cxn modelId="{E230D8A1-85D5-40C1-9F26-9F486C29FD75}" srcId="{A4336F6D-A290-41FD-8FC5-5B4D82738BA8}" destId="{0B89C12B-3EB5-4334-A727-AC780323768B}" srcOrd="3" destOrd="0" parTransId="{41FCF8D0-4A0D-4CA5-9D44-2788DC1527A4}" sibTransId="{F7613C7E-8799-4EFC-A2A0-3B4D4A4042A1}"/>
    <dgm:cxn modelId="{9448B9B8-4C08-4150-8F9F-592BD63DE25D}" srcId="{A4336F6D-A290-41FD-8FC5-5B4D82738BA8}" destId="{20E4D408-A40E-4CA7-8EB6-FA630391BB0E}" srcOrd="2" destOrd="0" parTransId="{B9BF5862-4AAF-4139-8ED1-EB4599326841}" sibTransId="{9A0F07FE-BDA4-4944-9DF0-1F64E38C75B5}"/>
    <dgm:cxn modelId="{D96D60C3-24A3-4A7D-972F-03301A6D0918}" srcId="{A4336F6D-A290-41FD-8FC5-5B4D82738BA8}" destId="{DD8407B0-2041-4BBE-93C6-F5A6C29E26BA}" srcOrd="4" destOrd="0" parTransId="{E1327376-2FEB-43DB-B4AE-A6A4DD315DC8}" sibTransId="{235F4096-523E-4EC8-907A-D5BA33FE1925}"/>
    <dgm:cxn modelId="{A12E1E9D-1274-460C-AC40-B712F5C12A96}" type="presParOf" srcId="{DBE1BB34-13C8-4266-BCEF-BDF560D53954}" destId="{52C802A3-DF4F-426B-ADCE-E59040028329}" srcOrd="0" destOrd="0" presId="urn:microsoft.com/office/officeart/2005/8/layout/process4"/>
    <dgm:cxn modelId="{A9A8A361-C4A4-448C-AB0A-61B3E8EA0326}" type="presParOf" srcId="{52C802A3-DF4F-426B-ADCE-E59040028329}" destId="{0E8DA98D-C386-45C4-BE71-2B4E9DC9C6CC}" srcOrd="0" destOrd="0" presId="urn:microsoft.com/office/officeart/2005/8/layout/process4"/>
    <dgm:cxn modelId="{8BA1E341-D639-4541-80BE-6B05FFC7A4BA}" type="presParOf" srcId="{DBE1BB34-13C8-4266-BCEF-BDF560D53954}" destId="{80802D7C-2DB6-4B59-996E-B4C199B3DC06}" srcOrd="1" destOrd="0" presId="urn:microsoft.com/office/officeart/2005/8/layout/process4"/>
    <dgm:cxn modelId="{17F11C89-72F5-4DC1-AFCC-C53EB52EF048}" type="presParOf" srcId="{DBE1BB34-13C8-4266-BCEF-BDF560D53954}" destId="{AB6C6232-4BD2-4622-BC0E-1524D251EF82}" srcOrd="2" destOrd="0" presId="urn:microsoft.com/office/officeart/2005/8/layout/process4"/>
    <dgm:cxn modelId="{DEF534CC-907F-4027-B530-7B6BA4BB1D91}" type="presParOf" srcId="{AB6C6232-4BD2-4622-BC0E-1524D251EF82}" destId="{55699447-FC89-4F60-9278-E4AB013F5D6B}" srcOrd="0" destOrd="0" presId="urn:microsoft.com/office/officeart/2005/8/layout/process4"/>
    <dgm:cxn modelId="{D43009C5-1374-4429-A6C6-F021451511E7}" type="presParOf" srcId="{DBE1BB34-13C8-4266-BCEF-BDF560D53954}" destId="{4E493979-429B-49B1-BE10-FFE231B6D94D}" srcOrd="3" destOrd="0" presId="urn:microsoft.com/office/officeart/2005/8/layout/process4"/>
    <dgm:cxn modelId="{BE02AACE-EB4E-4A22-8CEE-0BA292FC01F8}" type="presParOf" srcId="{DBE1BB34-13C8-4266-BCEF-BDF560D53954}" destId="{F56DD28D-9AE2-4CC2-8B6D-AFFC80ED6FF9}" srcOrd="4" destOrd="0" presId="urn:microsoft.com/office/officeart/2005/8/layout/process4"/>
    <dgm:cxn modelId="{96C3CD82-82E7-4ED7-84FC-567566800490}" type="presParOf" srcId="{F56DD28D-9AE2-4CC2-8B6D-AFFC80ED6FF9}" destId="{2916D49F-4077-4180-B1E5-3D9008C05E47}" srcOrd="0" destOrd="0" presId="urn:microsoft.com/office/officeart/2005/8/layout/process4"/>
    <dgm:cxn modelId="{95D82072-9A96-4AD3-870A-B551024DF7C0}" type="presParOf" srcId="{DBE1BB34-13C8-4266-BCEF-BDF560D53954}" destId="{A7B04A83-805D-4C11-A835-E2D151F1364F}" srcOrd="5" destOrd="0" presId="urn:microsoft.com/office/officeart/2005/8/layout/process4"/>
    <dgm:cxn modelId="{3F948E28-A9DD-4865-83C3-AFB04FD5FFA5}" type="presParOf" srcId="{DBE1BB34-13C8-4266-BCEF-BDF560D53954}" destId="{7BDCB240-1CDA-4263-8CFD-8C7033B0A0D9}" srcOrd="6" destOrd="0" presId="urn:microsoft.com/office/officeart/2005/8/layout/process4"/>
    <dgm:cxn modelId="{257C162C-3D2B-4F10-9B93-A9B61853126B}" type="presParOf" srcId="{7BDCB240-1CDA-4263-8CFD-8C7033B0A0D9}" destId="{D2232B21-9CF6-4639-9AAE-59FCA4DA0136}" srcOrd="0" destOrd="0" presId="urn:microsoft.com/office/officeart/2005/8/layout/process4"/>
    <dgm:cxn modelId="{A757E403-718C-4312-9BC2-370CFCF68B1A}" type="presParOf" srcId="{DBE1BB34-13C8-4266-BCEF-BDF560D53954}" destId="{876BD738-DF4D-416E-94FC-AA21D7B3F639}" srcOrd="7" destOrd="0" presId="urn:microsoft.com/office/officeart/2005/8/layout/process4"/>
    <dgm:cxn modelId="{706D0B92-400B-4F3D-9DB9-DC9FF6813F57}" type="presParOf" srcId="{DBE1BB34-13C8-4266-BCEF-BDF560D53954}" destId="{FCCF6166-B4C3-4353-A342-BCF18917F84C}" srcOrd="8" destOrd="0" presId="urn:microsoft.com/office/officeart/2005/8/layout/process4"/>
    <dgm:cxn modelId="{406A3334-6CF3-4102-A37B-030C7273D4D1}" type="presParOf" srcId="{FCCF6166-B4C3-4353-A342-BCF18917F84C}" destId="{037CBA5F-0B8A-48B6-8674-B1C1F0FA89CA}" srcOrd="0" destOrd="0" presId="urn:microsoft.com/office/officeart/2005/8/layout/process4"/>
    <dgm:cxn modelId="{4E5BFAD2-D957-4C42-9D80-C22C6F011D6F}" type="presParOf" srcId="{DBE1BB34-13C8-4266-BCEF-BDF560D53954}" destId="{DDC964E6-D3F6-412F-96B4-AC9FE95C53F0}" srcOrd="9" destOrd="0" presId="urn:microsoft.com/office/officeart/2005/8/layout/process4"/>
    <dgm:cxn modelId="{45FD40AA-77C2-43EE-8C55-97303B76D1AB}" type="presParOf" srcId="{DBE1BB34-13C8-4266-BCEF-BDF560D53954}" destId="{BBC008CE-2E5C-4D00-9A2C-02A8018F6134}" srcOrd="10" destOrd="0" presId="urn:microsoft.com/office/officeart/2005/8/layout/process4"/>
    <dgm:cxn modelId="{0A98A9C1-3B96-4692-A75C-B6377CD7FBD0}" type="presParOf" srcId="{BBC008CE-2E5C-4D00-9A2C-02A8018F6134}" destId="{FEAC5C27-A77C-453E-A99F-020E07C855FF}" srcOrd="0" destOrd="0" presId="urn:microsoft.com/office/officeart/2005/8/layout/process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1588297-5D75-456B-871C-1B177F791345}" type="doc">
      <dgm:prSet loTypeId="urn:microsoft.com/office/officeart/2005/8/layout/process3" loCatId="process" qsTypeId="urn:microsoft.com/office/officeart/2005/8/quickstyle/simple1" qsCatId="simple" csTypeId="urn:microsoft.com/office/officeart/2005/8/colors/accent0_1" csCatId="mainScheme" phldr="1"/>
      <dgm:spPr/>
      <dgm:t>
        <a:bodyPr/>
        <a:lstStyle/>
        <a:p>
          <a:endParaRPr lang="en-001"/>
        </a:p>
      </dgm:t>
    </dgm:pt>
    <dgm:pt modelId="{3A1A474F-CD38-4B55-B16F-3DD807490160}">
      <dgm:prSet phldrT="[Text]" custT="1"/>
      <dgm:spPr/>
      <dgm:t>
        <a:bodyPr/>
        <a:lstStyle/>
        <a:p>
          <a:r>
            <a:rPr lang="en-GB" sz="1400" b="1" dirty="0">
              <a:latin typeface="HelveticaNeueLT Pro 55 Roman (Body)"/>
            </a:rPr>
            <a:t>If</a:t>
          </a:r>
          <a:endParaRPr lang="en-001" sz="1400" b="1" dirty="0">
            <a:latin typeface="HelveticaNeueLT Pro 55 Roman (Body)"/>
          </a:endParaRPr>
        </a:p>
      </dgm:t>
    </dgm:pt>
    <dgm:pt modelId="{90F2A736-D3C9-4F3E-806B-6141C5E85723}" type="parTrans" cxnId="{F0F4BC18-3D67-480F-B453-073BA0F2B7F9}">
      <dgm:prSet/>
      <dgm:spPr/>
      <dgm:t>
        <a:bodyPr/>
        <a:lstStyle/>
        <a:p>
          <a:endParaRPr lang="en-001"/>
        </a:p>
      </dgm:t>
    </dgm:pt>
    <dgm:pt modelId="{F61C8F32-49D4-4BB2-84B0-EC259E55104B}" type="sibTrans" cxnId="{F0F4BC18-3D67-480F-B453-073BA0F2B7F9}">
      <dgm:prSet/>
      <dgm:spPr/>
      <dgm:t>
        <a:bodyPr/>
        <a:lstStyle/>
        <a:p>
          <a:endParaRPr lang="en-001"/>
        </a:p>
      </dgm:t>
    </dgm:pt>
    <dgm:pt modelId="{3AC4570A-BAE0-4722-818A-23233FEA0A37}">
      <dgm:prSet custT="1"/>
      <dgm:spPr/>
      <dgm:t>
        <a:bodyPr/>
        <a:lstStyle/>
        <a:p>
          <a:pPr>
            <a:buNone/>
          </a:pPr>
          <a:r>
            <a:rPr lang="en-GB" sz="1400" b="1" dirty="0">
              <a:latin typeface="HelveticaNeueLT Pro 55 Roman (Body)"/>
            </a:rPr>
            <a:t>Then</a:t>
          </a:r>
        </a:p>
      </dgm:t>
    </dgm:pt>
    <dgm:pt modelId="{E4ACE430-F317-48FD-B719-DEEDD7024202}" type="parTrans" cxnId="{E37286CE-8600-4078-838A-C6EF319E8401}">
      <dgm:prSet/>
      <dgm:spPr/>
      <dgm:t>
        <a:bodyPr/>
        <a:lstStyle/>
        <a:p>
          <a:endParaRPr lang="en-001"/>
        </a:p>
      </dgm:t>
    </dgm:pt>
    <dgm:pt modelId="{DABADEC7-68FB-420F-8762-8AAFCAC8173B}" type="sibTrans" cxnId="{E37286CE-8600-4078-838A-C6EF319E8401}">
      <dgm:prSet/>
      <dgm:spPr/>
      <dgm:t>
        <a:bodyPr/>
        <a:lstStyle/>
        <a:p>
          <a:endParaRPr lang="en-001"/>
        </a:p>
      </dgm:t>
    </dgm:pt>
    <dgm:pt modelId="{09CC020C-295F-4948-A628-04AEE8C9CCEF}">
      <dgm:prSet custT="1"/>
      <dgm:spPr/>
      <dgm:t>
        <a:bodyPr/>
        <a:lstStyle/>
        <a:p>
          <a:pPr>
            <a:buFont typeface="Arial" panose="020B0604020202020204" pitchFamily="34" charset="0"/>
            <a:buChar char="•"/>
          </a:pPr>
          <a:r>
            <a:rPr lang="en-GB" sz="1400" dirty="0">
              <a:latin typeface="HelveticaNeueLT Pro 55 Roman (Body)"/>
            </a:rPr>
            <a:t>75% of participants will demonstrate proficiency by 2025, </a:t>
          </a:r>
        </a:p>
      </dgm:t>
    </dgm:pt>
    <dgm:pt modelId="{282395A9-0CB9-4404-8E66-03ECB5D7B931}" type="parTrans" cxnId="{4E1460ED-476F-40FF-ABCC-4FA194A4B792}">
      <dgm:prSet/>
      <dgm:spPr/>
      <dgm:t>
        <a:bodyPr/>
        <a:lstStyle/>
        <a:p>
          <a:endParaRPr lang="en-001"/>
        </a:p>
      </dgm:t>
    </dgm:pt>
    <dgm:pt modelId="{8EFC9BB5-78E5-485B-BAD1-4927C6A7D0EE}" type="sibTrans" cxnId="{4E1460ED-476F-40FF-ABCC-4FA194A4B792}">
      <dgm:prSet/>
      <dgm:spPr/>
      <dgm:t>
        <a:bodyPr/>
        <a:lstStyle/>
        <a:p>
          <a:endParaRPr lang="en-001"/>
        </a:p>
      </dgm:t>
    </dgm:pt>
    <dgm:pt modelId="{69460E74-43EC-4EB9-927E-EBF1CE72C1B1}">
      <dgm:prSet custT="1"/>
      <dgm:spPr/>
      <dgm:t>
        <a:bodyPr/>
        <a:lstStyle/>
        <a:p>
          <a:pPr>
            <a:buNone/>
          </a:pPr>
          <a:r>
            <a:rPr lang="en-GB" sz="1400" b="1">
              <a:latin typeface="HelveticaNeueLT Pro 55 Roman (Body)"/>
            </a:rPr>
            <a:t>Because</a:t>
          </a:r>
        </a:p>
      </dgm:t>
    </dgm:pt>
    <dgm:pt modelId="{9B532372-D4A0-4032-B3F4-B19F72B97681}" type="parTrans" cxnId="{2D9040F4-350C-4F78-A6D1-0F07D964E5F2}">
      <dgm:prSet/>
      <dgm:spPr/>
      <dgm:t>
        <a:bodyPr/>
        <a:lstStyle/>
        <a:p>
          <a:endParaRPr lang="en-001"/>
        </a:p>
      </dgm:t>
    </dgm:pt>
    <dgm:pt modelId="{CD98E338-A238-4D86-A45F-4D338E616EAF}" type="sibTrans" cxnId="{2D9040F4-350C-4F78-A6D1-0F07D964E5F2}">
      <dgm:prSet/>
      <dgm:spPr/>
      <dgm:t>
        <a:bodyPr/>
        <a:lstStyle/>
        <a:p>
          <a:endParaRPr lang="en-001"/>
        </a:p>
      </dgm:t>
    </dgm:pt>
    <dgm:pt modelId="{22EDAA72-F061-4446-8465-110B3D179293}">
      <dgm:prSet custT="1"/>
      <dgm:spPr/>
      <dgm:t>
        <a:bodyPr/>
        <a:lstStyle/>
        <a:p>
          <a:pPr>
            <a:buFont typeface="Arial" panose="020B0604020202020204" pitchFamily="34" charset="0"/>
            <a:buChar char="•"/>
          </a:pPr>
          <a:r>
            <a:rPr lang="en-GB" sz="1400" dirty="0">
              <a:latin typeface="HelveticaNeueLT Pro 55 Roman (Body)"/>
            </a:rPr>
            <a:t>Research shows that targeted training programs improve digital skills, and our baseline indicates only 30% have these skills.</a:t>
          </a:r>
        </a:p>
      </dgm:t>
    </dgm:pt>
    <dgm:pt modelId="{659D33EE-2AB5-4AF9-852F-DB9BDD6A993D}" type="parTrans" cxnId="{47249DA8-92A2-49C7-A92E-5B6FEDF5552E}">
      <dgm:prSet/>
      <dgm:spPr/>
      <dgm:t>
        <a:bodyPr/>
        <a:lstStyle/>
        <a:p>
          <a:endParaRPr lang="en-001"/>
        </a:p>
      </dgm:t>
    </dgm:pt>
    <dgm:pt modelId="{EA6477DF-9DAF-4526-B355-EB85909A893A}" type="sibTrans" cxnId="{47249DA8-92A2-49C7-A92E-5B6FEDF5552E}">
      <dgm:prSet/>
      <dgm:spPr/>
      <dgm:t>
        <a:bodyPr/>
        <a:lstStyle/>
        <a:p>
          <a:endParaRPr lang="en-001"/>
        </a:p>
      </dgm:t>
    </dgm:pt>
    <dgm:pt modelId="{D481A20D-087F-4734-AAFD-3D17E57A8ABF}">
      <dgm:prSet phldrT="[Text]" custT="1"/>
      <dgm:spPr/>
      <dgm:t>
        <a:bodyPr/>
        <a:lstStyle/>
        <a:p>
          <a:r>
            <a:rPr lang="en-GB" sz="1400" b="0" dirty="0">
              <a:latin typeface="HelveticaNeueLT Pro 55 Roman (Body)"/>
            </a:rPr>
            <a:t>We train participants in digital skills through a series of workshops, addressing the gap of only 30% proficiency,</a:t>
          </a:r>
          <a:endParaRPr lang="en-001" sz="1400" b="0" dirty="0">
            <a:latin typeface="HelveticaNeueLT Pro 55 Roman (Body)"/>
          </a:endParaRPr>
        </a:p>
      </dgm:t>
    </dgm:pt>
    <dgm:pt modelId="{578A88ED-123D-4C6B-B04E-83C27F2E9A53}" type="parTrans" cxnId="{A990A5CE-EFE7-4FA7-8F6D-D98062C6DC66}">
      <dgm:prSet/>
      <dgm:spPr/>
      <dgm:t>
        <a:bodyPr/>
        <a:lstStyle/>
        <a:p>
          <a:endParaRPr lang="en-001"/>
        </a:p>
      </dgm:t>
    </dgm:pt>
    <dgm:pt modelId="{7AA96FA3-3601-438E-B69D-3ACCAD25FE18}" type="sibTrans" cxnId="{A990A5CE-EFE7-4FA7-8F6D-D98062C6DC66}">
      <dgm:prSet/>
      <dgm:spPr/>
      <dgm:t>
        <a:bodyPr/>
        <a:lstStyle/>
        <a:p>
          <a:endParaRPr lang="en-001"/>
        </a:p>
      </dgm:t>
    </dgm:pt>
    <dgm:pt modelId="{0FEBEB0B-B8CA-4B99-B240-C7F79DB5A04D}" type="pres">
      <dgm:prSet presAssocID="{31588297-5D75-456B-871C-1B177F791345}" presName="linearFlow" presStyleCnt="0">
        <dgm:presLayoutVars>
          <dgm:dir/>
          <dgm:animLvl val="lvl"/>
          <dgm:resizeHandles val="exact"/>
        </dgm:presLayoutVars>
      </dgm:prSet>
      <dgm:spPr/>
    </dgm:pt>
    <dgm:pt modelId="{2F32E099-A679-405B-A9A5-A75473FDAD65}" type="pres">
      <dgm:prSet presAssocID="{3A1A474F-CD38-4B55-B16F-3DD807490160}" presName="composite" presStyleCnt="0"/>
      <dgm:spPr/>
    </dgm:pt>
    <dgm:pt modelId="{2B093F6A-8463-4D1D-90A2-701C14CAC930}" type="pres">
      <dgm:prSet presAssocID="{3A1A474F-CD38-4B55-B16F-3DD807490160}" presName="parTx" presStyleLbl="node1" presStyleIdx="0" presStyleCnt="3">
        <dgm:presLayoutVars>
          <dgm:chMax val="0"/>
          <dgm:chPref val="0"/>
          <dgm:bulletEnabled val="1"/>
        </dgm:presLayoutVars>
      </dgm:prSet>
      <dgm:spPr/>
    </dgm:pt>
    <dgm:pt modelId="{EAF7B7F0-961C-4622-9B05-6E2213D4F4DE}" type="pres">
      <dgm:prSet presAssocID="{3A1A474F-CD38-4B55-B16F-3DD807490160}" presName="parSh" presStyleLbl="node1" presStyleIdx="0" presStyleCnt="3"/>
      <dgm:spPr/>
    </dgm:pt>
    <dgm:pt modelId="{7F03C9CF-6484-4C71-BE1F-FA777D7CBA81}" type="pres">
      <dgm:prSet presAssocID="{3A1A474F-CD38-4B55-B16F-3DD807490160}" presName="desTx" presStyleLbl="fgAcc1" presStyleIdx="0" presStyleCnt="3">
        <dgm:presLayoutVars>
          <dgm:bulletEnabled val="1"/>
        </dgm:presLayoutVars>
      </dgm:prSet>
      <dgm:spPr/>
    </dgm:pt>
    <dgm:pt modelId="{ED019105-3C1F-40E5-9C5F-8C5321F20BC4}" type="pres">
      <dgm:prSet presAssocID="{F61C8F32-49D4-4BB2-84B0-EC259E55104B}" presName="sibTrans" presStyleLbl="sibTrans2D1" presStyleIdx="0" presStyleCnt="2"/>
      <dgm:spPr/>
    </dgm:pt>
    <dgm:pt modelId="{6F7A68F8-FD48-4D47-A640-6BAE64C29DB3}" type="pres">
      <dgm:prSet presAssocID="{F61C8F32-49D4-4BB2-84B0-EC259E55104B}" presName="connTx" presStyleLbl="sibTrans2D1" presStyleIdx="0" presStyleCnt="2"/>
      <dgm:spPr/>
    </dgm:pt>
    <dgm:pt modelId="{F014B0FF-A80E-44CA-81C2-77A24105A5C8}" type="pres">
      <dgm:prSet presAssocID="{3AC4570A-BAE0-4722-818A-23233FEA0A37}" presName="composite" presStyleCnt="0"/>
      <dgm:spPr/>
    </dgm:pt>
    <dgm:pt modelId="{2A48B8A1-A06B-415A-8E99-D4DEEFFA30B7}" type="pres">
      <dgm:prSet presAssocID="{3AC4570A-BAE0-4722-818A-23233FEA0A37}" presName="parTx" presStyleLbl="node1" presStyleIdx="0" presStyleCnt="3">
        <dgm:presLayoutVars>
          <dgm:chMax val="0"/>
          <dgm:chPref val="0"/>
          <dgm:bulletEnabled val="1"/>
        </dgm:presLayoutVars>
      </dgm:prSet>
      <dgm:spPr/>
    </dgm:pt>
    <dgm:pt modelId="{DD5F998D-276A-4DDE-B351-C7B004363394}" type="pres">
      <dgm:prSet presAssocID="{3AC4570A-BAE0-4722-818A-23233FEA0A37}" presName="parSh" presStyleLbl="node1" presStyleIdx="1" presStyleCnt="3"/>
      <dgm:spPr/>
    </dgm:pt>
    <dgm:pt modelId="{3EB9EDAE-E2CF-486E-97BC-A76AB2BE0453}" type="pres">
      <dgm:prSet presAssocID="{3AC4570A-BAE0-4722-818A-23233FEA0A37}" presName="desTx" presStyleLbl="fgAcc1" presStyleIdx="1" presStyleCnt="3">
        <dgm:presLayoutVars>
          <dgm:bulletEnabled val="1"/>
        </dgm:presLayoutVars>
      </dgm:prSet>
      <dgm:spPr/>
    </dgm:pt>
    <dgm:pt modelId="{E9A17467-915E-40AC-93A2-8C9BF3C6B89B}" type="pres">
      <dgm:prSet presAssocID="{DABADEC7-68FB-420F-8762-8AAFCAC8173B}" presName="sibTrans" presStyleLbl="sibTrans2D1" presStyleIdx="1" presStyleCnt="2"/>
      <dgm:spPr/>
    </dgm:pt>
    <dgm:pt modelId="{67DE09A8-C8DA-4BAE-A9A2-C9E9A721A24C}" type="pres">
      <dgm:prSet presAssocID="{DABADEC7-68FB-420F-8762-8AAFCAC8173B}" presName="connTx" presStyleLbl="sibTrans2D1" presStyleIdx="1" presStyleCnt="2"/>
      <dgm:spPr/>
    </dgm:pt>
    <dgm:pt modelId="{E7D9D4CE-6B16-46CB-90BD-116202C132A4}" type="pres">
      <dgm:prSet presAssocID="{69460E74-43EC-4EB9-927E-EBF1CE72C1B1}" presName="composite" presStyleCnt="0"/>
      <dgm:spPr/>
    </dgm:pt>
    <dgm:pt modelId="{D6AEB8EE-A4A8-4952-AF59-CF7CA32A54A6}" type="pres">
      <dgm:prSet presAssocID="{69460E74-43EC-4EB9-927E-EBF1CE72C1B1}" presName="parTx" presStyleLbl="node1" presStyleIdx="1" presStyleCnt="3">
        <dgm:presLayoutVars>
          <dgm:chMax val="0"/>
          <dgm:chPref val="0"/>
          <dgm:bulletEnabled val="1"/>
        </dgm:presLayoutVars>
      </dgm:prSet>
      <dgm:spPr/>
    </dgm:pt>
    <dgm:pt modelId="{3AD43CA0-DAEC-4DEC-A4BF-3CC25A4BF5D9}" type="pres">
      <dgm:prSet presAssocID="{69460E74-43EC-4EB9-927E-EBF1CE72C1B1}" presName="parSh" presStyleLbl="node1" presStyleIdx="2" presStyleCnt="3"/>
      <dgm:spPr/>
    </dgm:pt>
    <dgm:pt modelId="{56BB6D8B-8088-4559-B8AE-488004183582}" type="pres">
      <dgm:prSet presAssocID="{69460E74-43EC-4EB9-927E-EBF1CE72C1B1}" presName="desTx" presStyleLbl="fgAcc1" presStyleIdx="2" presStyleCnt="3">
        <dgm:presLayoutVars>
          <dgm:bulletEnabled val="1"/>
        </dgm:presLayoutVars>
      </dgm:prSet>
      <dgm:spPr/>
    </dgm:pt>
  </dgm:ptLst>
  <dgm:cxnLst>
    <dgm:cxn modelId="{F0F4BC18-3D67-480F-B453-073BA0F2B7F9}" srcId="{31588297-5D75-456B-871C-1B177F791345}" destId="{3A1A474F-CD38-4B55-B16F-3DD807490160}" srcOrd="0" destOrd="0" parTransId="{90F2A736-D3C9-4F3E-806B-6141C5E85723}" sibTransId="{F61C8F32-49D4-4BB2-84B0-EC259E55104B}"/>
    <dgm:cxn modelId="{AF04021C-3643-4876-A7CD-21A9F297901B}" type="presOf" srcId="{69460E74-43EC-4EB9-927E-EBF1CE72C1B1}" destId="{D6AEB8EE-A4A8-4952-AF59-CF7CA32A54A6}" srcOrd="0" destOrd="0" presId="urn:microsoft.com/office/officeart/2005/8/layout/process3"/>
    <dgm:cxn modelId="{682DC61F-723F-4554-B6D0-80E77E2E0E02}" type="presOf" srcId="{F61C8F32-49D4-4BB2-84B0-EC259E55104B}" destId="{ED019105-3C1F-40E5-9C5F-8C5321F20BC4}" srcOrd="0" destOrd="0" presId="urn:microsoft.com/office/officeart/2005/8/layout/process3"/>
    <dgm:cxn modelId="{B8B62551-DD75-48DF-B568-718984762C09}" type="presOf" srcId="{D481A20D-087F-4734-AAFD-3D17E57A8ABF}" destId="{7F03C9CF-6484-4C71-BE1F-FA777D7CBA81}" srcOrd="0" destOrd="0" presId="urn:microsoft.com/office/officeart/2005/8/layout/process3"/>
    <dgm:cxn modelId="{3B675856-8319-44E6-BC6A-07FA09A6849F}" type="presOf" srcId="{DABADEC7-68FB-420F-8762-8AAFCAC8173B}" destId="{E9A17467-915E-40AC-93A2-8C9BF3C6B89B}" srcOrd="0" destOrd="0" presId="urn:microsoft.com/office/officeart/2005/8/layout/process3"/>
    <dgm:cxn modelId="{8EB23F7B-4BFB-4F62-8AAF-B5C576889265}" type="presOf" srcId="{69460E74-43EC-4EB9-927E-EBF1CE72C1B1}" destId="{3AD43CA0-DAEC-4DEC-A4BF-3CC25A4BF5D9}" srcOrd="1" destOrd="0" presId="urn:microsoft.com/office/officeart/2005/8/layout/process3"/>
    <dgm:cxn modelId="{6604E584-D89A-4EB2-A342-80E45AE11DA2}" type="presOf" srcId="{3AC4570A-BAE0-4722-818A-23233FEA0A37}" destId="{DD5F998D-276A-4DDE-B351-C7B004363394}" srcOrd="1" destOrd="0" presId="urn:microsoft.com/office/officeart/2005/8/layout/process3"/>
    <dgm:cxn modelId="{47249DA8-92A2-49C7-A92E-5B6FEDF5552E}" srcId="{69460E74-43EC-4EB9-927E-EBF1CE72C1B1}" destId="{22EDAA72-F061-4446-8465-110B3D179293}" srcOrd="0" destOrd="0" parTransId="{659D33EE-2AB5-4AF9-852F-DB9BDD6A993D}" sibTransId="{EA6477DF-9DAF-4526-B355-EB85909A893A}"/>
    <dgm:cxn modelId="{235F81B4-50C8-490B-9CF5-370CBE81AB4C}" type="presOf" srcId="{09CC020C-295F-4948-A628-04AEE8C9CCEF}" destId="{3EB9EDAE-E2CF-486E-97BC-A76AB2BE0453}" srcOrd="0" destOrd="0" presId="urn:microsoft.com/office/officeart/2005/8/layout/process3"/>
    <dgm:cxn modelId="{DFB881B5-9BCF-4E74-8996-D6A67D6B11B4}" type="presOf" srcId="{3AC4570A-BAE0-4722-818A-23233FEA0A37}" destId="{2A48B8A1-A06B-415A-8E99-D4DEEFFA30B7}" srcOrd="0" destOrd="0" presId="urn:microsoft.com/office/officeart/2005/8/layout/process3"/>
    <dgm:cxn modelId="{38D373C0-A089-4CC4-AAE3-881AA3559CC6}" type="presOf" srcId="{3A1A474F-CD38-4B55-B16F-3DD807490160}" destId="{EAF7B7F0-961C-4622-9B05-6E2213D4F4DE}" srcOrd="1" destOrd="0" presId="urn:microsoft.com/office/officeart/2005/8/layout/process3"/>
    <dgm:cxn modelId="{7E281CC4-88E1-49F3-A1A7-2AD2C7D211C4}" type="presOf" srcId="{3A1A474F-CD38-4B55-B16F-3DD807490160}" destId="{2B093F6A-8463-4D1D-90A2-701C14CAC930}" srcOrd="0" destOrd="0" presId="urn:microsoft.com/office/officeart/2005/8/layout/process3"/>
    <dgm:cxn modelId="{E37286CE-8600-4078-838A-C6EF319E8401}" srcId="{31588297-5D75-456B-871C-1B177F791345}" destId="{3AC4570A-BAE0-4722-818A-23233FEA0A37}" srcOrd="1" destOrd="0" parTransId="{E4ACE430-F317-48FD-B719-DEEDD7024202}" sibTransId="{DABADEC7-68FB-420F-8762-8AAFCAC8173B}"/>
    <dgm:cxn modelId="{A990A5CE-EFE7-4FA7-8F6D-D98062C6DC66}" srcId="{3A1A474F-CD38-4B55-B16F-3DD807490160}" destId="{D481A20D-087F-4734-AAFD-3D17E57A8ABF}" srcOrd="0" destOrd="0" parTransId="{578A88ED-123D-4C6B-B04E-83C27F2E9A53}" sibTransId="{7AA96FA3-3601-438E-B69D-3ACCAD25FE18}"/>
    <dgm:cxn modelId="{FFA069D1-4CDD-493E-ABF5-6555D71B6553}" type="presOf" srcId="{31588297-5D75-456B-871C-1B177F791345}" destId="{0FEBEB0B-B8CA-4B99-B240-C7F79DB5A04D}" srcOrd="0" destOrd="0" presId="urn:microsoft.com/office/officeart/2005/8/layout/process3"/>
    <dgm:cxn modelId="{70EB1AD6-AEAE-433D-926D-67082F06860D}" type="presOf" srcId="{DABADEC7-68FB-420F-8762-8AAFCAC8173B}" destId="{67DE09A8-C8DA-4BAE-A9A2-C9E9A721A24C}" srcOrd="1" destOrd="0" presId="urn:microsoft.com/office/officeart/2005/8/layout/process3"/>
    <dgm:cxn modelId="{4E1460ED-476F-40FF-ABCC-4FA194A4B792}" srcId="{3AC4570A-BAE0-4722-818A-23233FEA0A37}" destId="{09CC020C-295F-4948-A628-04AEE8C9CCEF}" srcOrd="0" destOrd="0" parTransId="{282395A9-0CB9-4404-8E66-03ECB5D7B931}" sibTransId="{8EFC9BB5-78E5-485B-BAD1-4927C6A7D0EE}"/>
    <dgm:cxn modelId="{759090F3-BBF6-4602-9857-862495355FE4}" type="presOf" srcId="{22EDAA72-F061-4446-8465-110B3D179293}" destId="{56BB6D8B-8088-4559-B8AE-488004183582}" srcOrd="0" destOrd="0" presId="urn:microsoft.com/office/officeart/2005/8/layout/process3"/>
    <dgm:cxn modelId="{2D9040F4-350C-4F78-A6D1-0F07D964E5F2}" srcId="{31588297-5D75-456B-871C-1B177F791345}" destId="{69460E74-43EC-4EB9-927E-EBF1CE72C1B1}" srcOrd="2" destOrd="0" parTransId="{9B532372-D4A0-4032-B3F4-B19F72B97681}" sibTransId="{CD98E338-A238-4D86-A45F-4D338E616EAF}"/>
    <dgm:cxn modelId="{6812B6F7-6FAA-4660-A77F-3623D699DEA1}" type="presOf" srcId="{F61C8F32-49D4-4BB2-84B0-EC259E55104B}" destId="{6F7A68F8-FD48-4D47-A640-6BAE64C29DB3}" srcOrd="1" destOrd="0" presId="urn:microsoft.com/office/officeart/2005/8/layout/process3"/>
    <dgm:cxn modelId="{20F64B8F-1C24-4BFE-9BCD-5EC38A0D5258}" type="presParOf" srcId="{0FEBEB0B-B8CA-4B99-B240-C7F79DB5A04D}" destId="{2F32E099-A679-405B-A9A5-A75473FDAD65}" srcOrd="0" destOrd="0" presId="urn:microsoft.com/office/officeart/2005/8/layout/process3"/>
    <dgm:cxn modelId="{904DC952-BF5C-471F-80D4-9ADB50EDA9A2}" type="presParOf" srcId="{2F32E099-A679-405B-A9A5-A75473FDAD65}" destId="{2B093F6A-8463-4D1D-90A2-701C14CAC930}" srcOrd="0" destOrd="0" presId="urn:microsoft.com/office/officeart/2005/8/layout/process3"/>
    <dgm:cxn modelId="{BE210594-273C-4942-831A-99355B38DC6F}" type="presParOf" srcId="{2F32E099-A679-405B-A9A5-A75473FDAD65}" destId="{EAF7B7F0-961C-4622-9B05-6E2213D4F4DE}" srcOrd="1" destOrd="0" presId="urn:microsoft.com/office/officeart/2005/8/layout/process3"/>
    <dgm:cxn modelId="{A97E9FDB-AB52-4BEA-ACB7-FC7E54BFAACB}" type="presParOf" srcId="{2F32E099-A679-405B-A9A5-A75473FDAD65}" destId="{7F03C9CF-6484-4C71-BE1F-FA777D7CBA81}" srcOrd="2" destOrd="0" presId="urn:microsoft.com/office/officeart/2005/8/layout/process3"/>
    <dgm:cxn modelId="{7CB29525-C1A4-400A-950F-0D13B0AAED79}" type="presParOf" srcId="{0FEBEB0B-B8CA-4B99-B240-C7F79DB5A04D}" destId="{ED019105-3C1F-40E5-9C5F-8C5321F20BC4}" srcOrd="1" destOrd="0" presId="urn:microsoft.com/office/officeart/2005/8/layout/process3"/>
    <dgm:cxn modelId="{CE1ACCA1-0431-4FF4-B040-0FD049D5CA45}" type="presParOf" srcId="{ED019105-3C1F-40E5-9C5F-8C5321F20BC4}" destId="{6F7A68F8-FD48-4D47-A640-6BAE64C29DB3}" srcOrd="0" destOrd="0" presId="urn:microsoft.com/office/officeart/2005/8/layout/process3"/>
    <dgm:cxn modelId="{8D0DD4C5-94E6-4DA4-98D7-4A72E971F395}" type="presParOf" srcId="{0FEBEB0B-B8CA-4B99-B240-C7F79DB5A04D}" destId="{F014B0FF-A80E-44CA-81C2-77A24105A5C8}" srcOrd="2" destOrd="0" presId="urn:microsoft.com/office/officeart/2005/8/layout/process3"/>
    <dgm:cxn modelId="{3C13C4EB-5D51-4EFC-8518-2D0C65B884C0}" type="presParOf" srcId="{F014B0FF-A80E-44CA-81C2-77A24105A5C8}" destId="{2A48B8A1-A06B-415A-8E99-D4DEEFFA30B7}" srcOrd="0" destOrd="0" presId="urn:microsoft.com/office/officeart/2005/8/layout/process3"/>
    <dgm:cxn modelId="{EC561971-1D83-4524-B266-0F59AAC7079F}" type="presParOf" srcId="{F014B0FF-A80E-44CA-81C2-77A24105A5C8}" destId="{DD5F998D-276A-4DDE-B351-C7B004363394}" srcOrd="1" destOrd="0" presId="urn:microsoft.com/office/officeart/2005/8/layout/process3"/>
    <dgm:cxn modelId="{D6A7F3CC-87B7-4BB3-97D8-B3275956DAD8}" type="presParOf" srcId="{F014B0FF-A80E-44CA-81C2-77A24105A5C8}" destId="{3EB9EDAE-E2CF-486E-97BC-A76AB2BE0453}" srcOrd="2" destOrd="0" presId="urn:microsoft.com/office/officeart/2005/8/layout/process3"/>
    <dgm:cxn modelId="{E3AFAC95-FADF-48E2-AF80-63A1A7CD21B6}" type="presParOf" srcId="{0FEBEB0B-B8CA-4B99-B240-C7F79DB5A04D}" destId="{E9A17467-915E-40AC-93A2-8C9BF3C6B89B}" srcOrd="3" destOrd="0" presId="urn:microsoft.com/office/officeart/2005/8/layout/process3"/>
    <dgm:cxn modelId="{C074103F-D25C-4200-B486-0A37BDBC6562}" type="presParOf" srcId="{E9A17467-915E-40AC-93A2-8C9BF3C6B89B}" destId="{67DE09A8-C8DA-4BAE-A9A2-C9E9A721A24C}" srcOrd="0" destOrd="0" presId="urn:microsoft.com/office/officeart/2005/8/layout/process3"/>
    <dgm:cxn modelId="{15A3B364-AEFF-4061-B98C-27D0714D9817}" type="presParOf" srcId="{0FEBEB0B-B8CA-4B99-B240-C7F79DB5A04D}" destId="{E7D9D4CE-6B16-46CB-90BD-116202C132A4}" srcOrd="4" destOrd="0" presId="urn:microsoft.com/office/officeart/2005/8/layout/process3"/>
    <dgm:cxn modelId="{6EDD40BE-7A52-49D0-A79C-BE5B79672DC1}" type="presParOf" srcId="{E7D9D4CE-6B16-46CB-90BD-116202C132A4}" destId="{D6AEB8EE-A4A8-4952-AF59-CF7CA32A54A6}" srcOrd="0" destOrd="0" presId="urn:microsoft.com/office/officeart/2005/8/layout/process3"/>
    <dgm:cxn modelId="{C5933446-0CCF-4B10-9A74-0B353CC44311}" type="presParOf" srcId="{E7D9D4CE-6B16-46CB-90BD-116202C132A4}" destId="{3AD43CA0-DAEC-4DEC-A4BF-3CC25A4BF5D9}" srcOrd="1" destOrd="0" presId="urn:microsoft.com/office/officeart/2005/8/layout/process3"/>
    <dgm:cxn modelId="{B831C8E3-B3A6-4709-9302-D06677730D50}" type="presParOf" srcId="{E7D9D4CE-6B16-46CB-90BD-116202C132A4}" destId="{56BB6D8B-8088-4559-B8AE-488004183582}"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1588297-5D75-456B-871C-1B177F791345}" type="doc">
      <dgm:prSet loTypeId="urn:microsoft.com/office/officeart/2005/8/layout/process3" loCatId="process" qsTypeId="urn:microsoft.com/office/officeart/2005/8/quickstyle/simple1" qsCatId="simple" csTypeId="urn:microsoft.com/office/officeart/2005/8/colors/accent0_1" csCatId="mainScheme" phldr="1"/>
      <dgm:spPr/>
      <dgm:t>
        <a:bodyPr/>
        <a:lstStyle/>
        <a:p>
          <a:endParaRPr lang="en-001"/>
        </a:p>
      </dgm:t>
    </dgm:pt>
    <dgm:pt modelId="{3A1A474F-CD38-4B55-B16F-3DD807490160}">
      <dgm:prSet phldrT="[Text]" custT="1"/>
      <dgm:spPr/>
      <dgm:t>
        <a:bodyPr/>
        <a:lstStyle/>
        <a:p>
          <a:r>
            <a:rPr lang="en-GB" sz="1400" b="1" dirty="0"/>
            <a:t>If</a:t>
          </a:r>
          <a:endParaRPr lang="en-001" sz="1400" b="1" dirty="0">
            <a:latin typeface="HelveticaNeueLT Pro 65 Md (Headings)"/>
          </a:endParaRPr>
        </a:p>
      </dgm:t>
    </dgm:pt>
    <dgm:pt modelId="{90F2A736-D3C9-4F3E-806B-6141C5E85723}" type="parTrans" cxnId="{F0F4BC18-3D67-480F-B453-073BA0F2B7F9}">
      <dgm:prSet/>
      <dgm:spPr/>
      <dgm:t>
        <a:bodyPr/>
        <a:lstStyle/>
        <a:p>
          <a:endParaRPr lang="en-001"/>
        </a:p>
      </dgm:t>
    </dgm:pt>
    <dgm:pt modelId="{F61C8F32-49D4-4BB2-84B0-EC259E55104B}" type="sibTrans" cxnId="{F0F4BC18-3D67-480F-B453-073BA0F2B7F9}">
      <dgm:prSet/>
      <dgm:spPr/>
      <dgm:t>
        <a:bodyPr/>
        <a:lstStyle/>
        <a:p>
          <a:endParaRPr lang="en-001"/>
        </a:p>
      </dgm:t>
    </dgm:pt>
    <dgm:pt modelId="{48D340F3-8964-46CE-BD10-7C733A70AD7A}">
      <dgm:prSet/>
      <dgm:spPr/>
      <dgm:t>
        <a:bodyPr/>
        <a:lstStyle/>
        <a:p>
          <a:pPr>
            <a:buFont typeface="Arial" panose="020B0604020202020204" pitchFamily="34" charset="0"/>
            <a:buChar char="•"/>
          </a:pPr>
          <a:r>
            <a:rPr lang="en-GB" dirty="0"/>
            <a:t>Clearly define the action or intervention your project will implement, ensuring it is specific and measurable.</a:t>
          </a:r>
        </a:p>
      </dgm:t>
    </dgm:pt>
    <dgm:pt modelId="{9CEFE278-D577-481C-BAC7-2B6B6B127D92}" type="parTrans" cxnId="{BF9C079B-26EC-459A-8A08-05CAE5395AF8}">
      <dgm:prSet/>
      <dgm:spPr/>
      <dgm:t>
        <a:bodyPr/>
        <a:lstStyle/>
        <a:p>
          <a:endParaRPr lang="en-001"/>
        </a:p>
      </dgm:t>
    </dgm:pt>
    <dgm:pt modelId="{DC67B984-BF97-491F-AF88-A21443F2A10B}" type="sibTrans" cxnId="{BF9C079B-26EC-459A-8A08-05CAE5395AF8}">
      <dgm:prSet/>
      <dgm:spPr/>
      <dgm:t>
        <a:bodyPr/>
        <a:lstStyle/>
        <a:p>
          <a:endParaRPr lang="en-001"/>
        </a:p>
      </dgm:t>
    </dgm:pt>
    <dgm:pt modelId="{71C337A1-1A22-4F41-AF64-81E0C4A39A19}">
      <dgm:prSet/>
      <dgm:spPr/>
      <dgm:t>
        <a:bodyPr/>
        <a:lstStyle/>
        <a:p>
          <a:pPr>
            <a:buFont typeface="Arial" panose="020B0604020202020204" pitchFamily="34" charset="0"/>
            <a:buChar char="•"/>
          </a:pPr>
          <a:r>
            <a:rPr lang="en-GB" dirty="0"/>
            <a:t>Link the intervention to the baseline data and describe how it addresses the identified need or gap.</a:t>
          </a:r>
        </a:p>
      </dgm:t>
    </dgm:pt>
    <dgm:pt modelId="{6ABB7565-518E-4CAE-9A8C-AC0DF5DCE460}" type="parTrans" cxnId="{42585468-3F93-42B3-BDAE-BB981988DB58}">
      <dgm:prSet/>
      <dgm:spPr/>
      <dgm:t>
        <a:bodyPr/>
        <a:lstStyle/>
        <a:p>
          <a:endParaRPr lang="en-001"/>
        </a:p>
      </dgm:t>
    </dgm:pt>
    <dgm:pt modelId="{D2B618D4-799F-4D4E-8AC9-B296CA0CFEEB}" type="sibTrans" cxnId="{42585468-3F93-42B3-BDAE-BB981988DB58}">
      <dgm:prSet/>
      <dgm:spPr/>
      <dgm:t>
        <a:bodyPr/>
        <a:lstStyle/>
        <a:p>
          <a:endParaRPr lang="en-001"/>
        </a:p>
      </dgm:t>
    </dgm:pt>
    <dgm:pt modelId="{3AC4570A-BAE0-4722-818A-23233FEA0A37}">
      <dgm:prSet/>
      <dgm:spPr/>
      <dgm:t>
        <a:bodyPr/>
        <a:lstStyle/>
        <a:p>
          <a:pPr>
            <a:buNone/>
          </a:pPr>
          <a:r>
            <a:rPr lang="en-GB" b="1" dirty="0"/>
            <a:t>Then</a:t>
          </a:r>
        </a:p>
      </dgm:t>
    </dgm:pt>
    <dgm:pt modelId="{E4ACE430-F317-48FD-B719-DEEDD7024202}" type="parTrans" cxnId="{E37286CE-8600-4078-838A-C6EF319E8401}">
      <dgm:prSet/>
      <dgm:spPr/>
      <dgm:t>
        <a:bodyPr/>
        <a:lstStyle/>
        <a:p>
          <a:endParaRPr lang="en-001"/>
        </a:p>
      </dgm:t>
    </dgm:pt>
    <dgm:pt modelId="{DABADEC7-68FB-420F-8762-8AAFCAC8173B}" type="sibTrans" cxnId="{E37286CE-8600-4078-838A-C6EF319E8401}">
      <dgm:prSet/>
      <dgm:spPr/>
      <dgm:t>
        <a:bodyPr/>
        <a:lstStyle/>
        <a:p>
          <a:endParaRPr lang="en-001"/>
        </a:p>
      </dgm:t>
    </dgm:pt>
    <dgm:pt modelId="{09CC020C-295F-4948-A628-04AEE8C9CCEF}">
      <dgm:prSet/>
      <dgm:spPr/>
      <dgm:t>
        <a:bodyPr/>
        <a:lstStyle/>
        <a:p>
          <a:pPr>
            <a:buFont typeface="Arial" panose="020B0604020202020204" pitchFamily="34" charset="0"/>
            <a:buChar char="•"/>
          </a:pPr>
          <a:r>
            <a:rPr lang="en-GB" dirty="0"/>
            <a:t>State the expected outcome or change resulting from the intervention, using SMART indicators.</a:t>
          </a:r>
        </a:p>
      </dgm:t>
    </dgm:pt>
    <dgm:pt modelId="{282395A9-0CB9-4404-8E66-03ECB5D7B931}" type="parTrans" cxnId="{4E1460ED-476F-40FF-ABCC-4FA194A4B792}">
      <dgm:prSet/>
      <dgm:spPr/>
      <dgm:t>
        <a:bodyPr/>
        <a:lstStyle/>
        <a:p>
          <a:endParaRPr lang="en-001"/>
        </a:p>
      </dgm:t>
    </dgm:pt>
    <dgm:pt modelId="{8EFC9BB5-78E5-485B-BAD1-4927C6A7D0EE}" type="sibTrans" cxnId="{4E1460ED-476F-40FF-ABCC-4FA194A4B792}">
      <dgm:prSet/>
      <dgm:spPr/>
      <dgm:t>
        <a:bodyPr/>
        <a:lstStyle/>
        <a:p>
          <a:endParaRPr lang="en-001"/>
        </a:p>
      </dgm:t>
    </dgm:pt>
    <dgm:pt modelId="{63241619-FFE4-4F54-89EF-176A713FD57A}">
      <dgm:prSet/>
      <dgm:spPr/>
      <dgm:t>
        <a:bodyPr/>
        <a:lstStyle/>
        <a:p>
          <a:pPr>
            <a:buFont typeface="Arial" panose="020B0604020202020204" pitchFamily="34" charset="0"/>
            <a:buChar char="•"/>
          </a:pPr>
          <a:r>
            <a:rPr lang="en-GB" dirty="0"/>
            <a:t>Ensure the outcome is measurable and directly tied to the intervention (e.g., changes in skills, behaviours, or conditions).</a:t>
          </a:r>
        </a:p>
      </dgm:t>
    </dgm:pt>
    <dgm:pt modelId="{56488752-C447-479E-9791-000A20FB0465}" type="parTrans" cxnId="{071999A1-579E-487F-8FD9-3A04A03FB3D2}">
      <dgm:prSet/>
      <dgm:spPr/>
      <dgm:t>
        <a:bodyPr/>
        <a:lstStyle/>
        <a:p>
          <a:endParaRPr lang="en-001"/>
        </a:p>
      </dgm:t>
    </dgm:pt>
    <dgm:pt modelId="{AB4D9F75-A798-49FB-AF7E-85131B15EECD}" type="sibTrans" cxnId="{071999A1-579E-487F-8FD9-3A04A03FB3D2}">
      <dgm:prSet/>
      <dgm:spPr/>
      <dgm:t>
        <a:bodyPr/>
        <a:lstStyle/>
        <a:p>
          <a:endParaRPr lang="en-001"/>
        </a:p>
      </dgm:t>
    </dgm:pt>
    <dgm:pt modelId="{69460E74-43EC-4EB9-927E-EBF1CE72C1B1}">
      <dgm:prSet/>
      <dgm:spPr/>
      <dgm:t>
        <a:bodyPr/>
        <a:lstStyle/>
        <a:p>
          <a:pPr>
            <a:buNone/>
          </a:pPr>
          <a:r>
            <a:rPr lang="en-GB" b="1" dirty="0"/>
            <a:t>Because</a:t>
          </a:r>
        </a:p>
      </dgm:t>
    </dgm:pt>
    <dgm:pt modelId="{9B532372-D4A0-4032-B3F4-B19F72B97681}" type="parTrans" cxnId="{2D9040F4-350C-4F78-A6D1-0F07D964E5F2}">
      <dgm:prSet/>
      <dgm:spPr/>
      <dgm:t>
        <a:bodyPr/>
        <a:lstStyle/>
        <a:p>
          <a:endParaRPr lang="en-001"/>
        </a:p>
      </dgm:t>
    </dgm:pt>
    <dgm:pt modelId="{CD98E338-A238-4D86-A45F-4D338E616EAF}" type="sibTrans" cxnId="{2D9040F4-350C-4F78-A6D1-0F07D964E5F2}">
      <dgm:prSet/>
      <dgm:spPr/>
      <dgm:t>
        <a:bodyPr/>
        <a:lstStyle/>
        <a:p>
          <a:endParaRPr lang="en-001"/>
        </a:p>
      </dgm:t>
    </dgm:pt>
    <dgm:pt modelId="{2366F36A-36C3-4672-8247-8246795E1C57}">
      <dgm:prSet/>
      <dgm:spPr/>
      <dgm:t>
        <a:bodyPr/>
        <a:lstStyle/>
        <a:p>
          <a:pPr>
            <a:buFont typeface="Arial" panose="020B0604020202020204" pitchFamily="34" charset="0"/>
            <a:buChar char="•"/>
          </a:pPr>
          <a:r>
            <a:rPr lang="en-GB" dirty="0"/>
            <a:t>Provide the reasoning or evidence that connects the action to the expected outcome.</a:t>
          </a:r>
        </a:p>
      </dgm:t>
    </dgm:pt>
    <dgm:pt modelId="{9E59A9AE-2247-42FA-9FA1-EE9A886CFBEB}" type="parTrans" cxnId="{B2330483-328B-4BB0-85C1-DE3D9145B91D}">
      <dgm:prSet/>
      <dgm:spPr/>
      <dgm:t>
        <a:bodyPr/>
        <a:lstStyle/>
        <a:p>
          <a:endParaRPr lang="en-001"/>
        </a:p>
      </dgm:t>
    </dgm:pt>
    <dgm:pt modelId="{9C3D0639-31E7-4F0A-AFAD-575AE83C9DDD}" type="sibTrans" cxnId="{B2330483-328B-4BB0-85C1-DE3D9145B91D}">
      <dgm:prSet/>
      <dgm:spPr/>
      <dgm:t>
        <a:bodyPr/>
        <a:lstStyle/>
        <a:p>
          <a:endParaRPr lang="en-001"/>
        </a:p>
      </dgm:t>
    </dgm:pt>
    <dgm:pt modelId="{22EDAA72-F061-4446-8465-110B3D179293}">
      <dgm:prSet/>
      <dgm:spPr/>
      <dgm:t>
        <a:bodyPr/>
        <a:lstStyle/>
        <a:p>
          <a:pPr>
            <a:buFont typeface="Arial" panose="020B0604020202020204" pitchFamily="34" charset="0"/>
            <a:buChar char="•"/>
          </a:pPr>
          <a:r>
            <a:rPr lang="en-GB" dirty="0"/>
            <a:t>Use research, past results, or logical reasoning to explain why the intervention will lead to the intended change.</a:t>
          </a:r>
        </a:p>
      </dgm:t>
    </dgm:pt>
    <dgm:pt modelId="{659D33EE-2AB5-4AF9-852F-DB9BDD6A993D}" type="parTrans" cxnId="{47249DA8-92A2-49C7-A92E-5B6FEDF5552E}">
      <dgm:prSet/>
      <dgm:spPr/>
      <dgm:t>
        <a:bodyPr/>
        <a:lstStyle/>
        <a:p>
          <a:endParaRPr lang="en-001"/>
        </a:p>
      </dgm:t>
    </dgm:pt>
    <dgm:pt modelId="{EA6477DF-9DAF-4526-B355-EB85909A893A}" type="sibTrans" cxnId="{47249DA8-92A2-49C7-A92E-5B6FEDF5552E}">
      <dgm:prSet/>
      <dgm:spPr/>
      <dgm:t>
        <a:bodyPr/>
        <a:lstStyle/>
        <a:p>
          <a:endParaRPr lang="en-001"/>
        </a:p>
      </dgm:t>
    </dgm:pt>
    <dgm:pt modelId="{50914630-C14B-4D52-8A94-00E60BA6C10E}">
      <dgm:prSet/>
      <dgm:spPr/>
      <dgm:t>
        <a:bodyPr/>
        <a:lstStyle/>
        <a:p>
          <a:pPr>
            <a:buFont typeface="Arial" panose="020B0604020202020204" pitchFamily="34" charset="0"/>
            <a:buChar char="•"/>
          </a:pPr>
          <a:r>
            <a:rPr lang="en-GB" dirty="0"/>
            <a:t>This is the activity / output level of your theory of change.</a:t>
          </a:r>
        </a:p>
      </dgm:t>
    </dgm:pt>
    <dgm:pt modelId="{A2266CA5-3D37-41F6-B8AF-EDEB2C0FCE1D}" type="parTrans" cxnId="{96B6C1BF-1830-4335-A1FA-530AA0041E10}">
      <dgm:prSet/>
      <dgm:spPr/>
      <dgm:t>
        <a:bodyPr/>
        <a:lstStyle/>
        <a:p>
          <a:endParaRPr lang="en-001"/>
        </a:p>
      </dgm:t>
    </dgm:pt>
    <dgm:pt modelId="{B138193A-B0B0-4B7B-812E-4914DAD610FC}" type="sibTrans" cxnId="{96B6C1BF-1830-4335-A1FA-530AA0041E10}">
      <dgm:prSet/>
      <dgm:spPr/>
      <dgm:t>
        <a:bodyPr/>
        <a:lstStyle/>
        <a:p>
          <a:endParaRPr lang="en-001"/>
        </a:p>
      </dgm:t>
    </dgm:pt>
    <dgm:pt modelId="{322A93F4-53B5-4F8E-A260-F8C0C0059BD9}">
      <dgm:prSet/>
      <dgm:spPr/>
      <dgm:t>
        <a:bodyPr/>
        <a:lstStyle/>
        <a:p>
          <a:pPr>
            <a:buFont typeface="Arial" panose="020B0604020202020204" pitchFamily="34" charset="0"/>
            <a:buChar char="•"/>
          </a:pPr>
          <a:r>
            <a:rPr lang="en-GB" dirty="0"/>
            <a:t>This is the outcome level of your theory of change.</a:t>
          </a:r>
        </a:p>
      </dgm:t>
    </dgm:pt>
    <dgm:pt modelId="{068FDD0F-1DFF-4CDB-990D-674312B72110}" type="parTrans" cxnId="{2AB264C4-4BE4-4E92-A865-4B2BB8ABB7C4}">
      <dgm:prSet/>
      <dgm:spPr/>
      <dgm:t>
        <a:bodyPr/>
        <a:lstStyle/>
        <a:p>
          <a:endParaRPr lang="en-001"/>
        </a:p>
      </dgm:t>
    </dgm:pt>
    <dgm:pt modelId="{8F7E9158-9E2F-4BAB-BED8-9EB07892B412}" type="sibTrans" cxnId="{2AB264C4-4BE4-4E92-A865-4B2BB8ABB7C4}">
      <dgm:prSet/>
      <dgm:spPr/>
      <dgm:t>
        <a:bodyPr/>
        <a:lstStyle/>
        <a:p>
          <a:endParaRPr lang="en-001"/>
        </a:p>
      </dgm:t>
    </dgm:pt>
    <dgm:pt modelId="{A875FC06-A508-418E-81B4-D5F484A3218C}">
      <dgm:prSet/>
      <dgm:spPr/>
      <dgm:t>
        <a:bodyPr/>
        <a:lstStyle/>
        <a:p>
          <a:pPr>
            <a:buFont typeface="Arial" panose="020B0604020202020204" pitchFamily="34" charset="0"/>
            <a:buChar char="•"/>
          </a:pPr>
          <a:r>
            <a:rPr lang="en-GB" dirty="0"/>
            <a:t>This is the input level of your theory of change.</a:t>
          </a:r>
        </a:p>
      </dgm:t>
    </dgm:pt>
    <dgm:pt modelId="{F9AE34DE-7474-4600-B84F-64C4F95E9647}" type="parTrans" cxnId="{DE9E5FBD-5EA5-481D-B895-4309B4A4F2EF}">
      <dgm:prSet/>
      <dgm:spPr/>
      <dgm:t>
        <a:bodyPr/>
        <a:lstStyle/>
        <a:p>
          <a:endParaRPr lang="en-001"/>
        </a:p>
      </dgm:t>
    </dgm:pt>
    <dgm:pt modelId="{3E5BC59B-7FBE-4331-865C-4B47D1D9333F}" type="sibTrans" cxnId="{DE9E5FBD-5EA5-481D-B895-4309B4A4F2EF}">
      <dgm:prSet/>
      <dgm:spPr/>
      <dgm:t>
        <a:bodyPr/>
        <a:lstStyle/>
        <a:p>
          <a:endParaRPr lang="en-001"/>
        </a:p>
      </dgm:t>
    </dgm:pt>
    <dgm:pt modelId="{0FEBEB0B-B8CA-4B99-B240-C7F79DB5A04D}" type="pres">
      <dgm:prSet presAssocID="{31588297-5D75-456B-871C-1B177F791345}" presName="linearFlow" presStyleCnt="0">
        <dgm:presLayoutVars>
          <dgm:dir/>
          <dgm:animLvl val="lvl"/>
          <dgm:resizeHandles val="exact"/>
        </dgm:presLayoutVars>
      </dgm:prSet>
      <dgm:spPr/>
    </dgm:pt>
    <dgm:pt modelId="{2F32E099-A679-405B-A9A5-A75473FDAD65}" type="pres">
      <dgm:prSet presAssocID="{3A1A474F-CD38-4B55-B16F-3DD807490160}" presName="composite" presStyleCnt="0"/>
      <dgm:spPr/>
    </dgm:pt>
    <dgm:pt modelId="{2B093F6A-8463-4D1D-90A2-701C14CAC930}" type="pres">
      <dgm:prSet presAssocID="{3A1A474F-CD38-4B55-B16F-3DD807490160}" presName="parTx" presStyleLbl="node1" presStyleIdx="0" presStyleCnt="3">
        <dgm:presLayoutVars>
          <dgm:chMax val="0"/>
          <dgm:chPref val="0"/>
          <dgm:bulletEnabled val="1"/>
        </dgm:presLayoutVars>
      </dgm:prSet>
      <dgm:spPr/>
    </dgm:pt>
    <dgm:pt modelId="{EAF7B7F0-961C-4622-9B05-6E2213D4F4DE}" type="pres">
      <dgm:prSet presAssocID="{3A1A474F-CD38-4B55-B16F-3DD807490160}" presName="parSh" presStyleLbl="node1" presStyleIdx="0" presStyleCnt="3"/>
      <dgm:spPr/>
    </dgm:pt>
    <dgm:pt modelId="{7F03C9CF-6484-4C71-BE1F-FA777D7CBA81}" type="pres">
      <dgm:prSet presAssocID="{3A1A474F-CD38-4B55-B16F-3DD807490160}" presName="desTx" presStyleLbl="fgAcc1" presStyleIdx="0" presStyleCnt="3">
        <dgm:presLayoutVars>
          <dgm:bulletEnabled val="1"/>
        </dgm:presLayoutVars>
      </dgm:prSet>
      <dgm:spPr/>
    </dgm:pt>
    <dgm:pt modelId="{ED019105-3C1F-40E5-9C5F-8C5321F20BC4}" type="pres">
      <dgm:prSet presAssocID="{F61C8F32-49D4-4BB2-84B0-EC259E55104B}" presName="sibTrans" presStyleLbl="sibTrans2D1" presStyleIdx="0" presStyleCnt="2"/>
      <dgm:spPr/>
    </dgm:pt>
    <dgm:pt modelId="{6F7A68F8-FD48-4D47-A640-6BAE64C29DB3}" type="pres">
      <dgm:prSet presAssocID="{F61C8F32-49D4-4BB2-84B0-EC259E55104B}" presName="connTx" presStyleLbl="sibTrans2D1" presStyleIdx="0" presStyleCnt="2"/>
      <dgm:spPr/>
    </dgm:pt>
    <dgm:pt modelId="{F014B0FF-A80E-44CA-81C2-77A24105A5C8}" type="pres">
      <dgm:prSet presAssocID="{3AC4570A-BAE0-4722-818A-23233FEA0A37}" presName="composite" presStyleCnt="0"/>
      <dgm:spPr/>
    </dgm:pt>
    <dgm:pt modelId="{2A48B8A1-A06B-415A-8E99-D4DEEFFA30B7}" type="pres">
      <dgm:prSet presAssocID="{3AC4570A-BAE0-4722-818A-23233FEA0A37}" presName="parTx" presStyleLbl="node1" presStyleIdx="0" presStyleCnt="3">
        <dgm:presLayoutVars>
          <dgm:chMax val="0"/>
          <dgm:chPref val="0"/>
          <dgm:bulletEnabled val="1"/>
        </dgm:presLayoutVars>
      </dgm:prSet>
      <dgm:spPr/>
    </dgm:pt>
    <dgm:pt modelId="{DD5F998D-276A-4DDE-B351-C7B004363394}" type="pres">
      <dgm:prSet presAssocID="{3AC4570A-BAE0-4722-818A-23233FEA0A37}" presName="parSh" presStyleLbl="node1" presStyleIdx="1" presStyleCnt="3"/>
      <dgm:spPr/>
    </dgm:pt>
    <dgm:pt modelId="{3EB9EDAE-E2CF-486E-97BC-A76AB2BE0453}" type="pres">
      <dgm:prSet presAssocID="{3AC4570A-BAE0-4722-818A-23233FEA0A37}" presName="desTx" presStyleLbl="fgAcc1" presStyleIdx="1" presStyleCnt="3">
        <dgm:presLayoutVars>
          <dgm:bulletEnabled val="1"/>
        </dgm:presLayoutVars>
      </dgm:prSet>
      <dgm:spPr/>
    </dgm:pt>
    <dgm:pt modelId="{E9A17467-915E-40AC-93A2-8C9BF3C6B89B}" type="pres">
      <dgm:prSet presAssocID="{DABADEC7-68FB-420F-8762-8AAFCAC8173B}" presName="sibTrans" presStyleLbl="sibTrans2D1" presStyleIdx="1" presStyleCnt="2"/>
      <dgm:spPr/>
    </dgm:pt>
    <dgm:pt modelId="{67DE09A8-C8DA-4BAE-A9A2-C9E9A721A24C}" type="pres">
      <dgm:prSet presAssocID="{DABADEC7-68FB-420F-8762-8AAFCAC8173B}" presName="connTx" presStyleLbl="sibTrans2D1" presStyleIdx="1" presStyleCnt="2"/>
      <dgm:spPr/>
    </dgm:pt>
    <dgm:pt modelId="{E7D9D4CE-6B16-46CB-90BD-116202C132A4}" type="pres">
      <dgm:prSet presAssocID="{69460E74-43EC-4EB9-927E-EBF1CE72C1B1}" presName="composite" presStyleCnt="0"/>
      <dgm:spPr/>
    </dgm:pt>
    <dgm:pt modelId="{D6AEB8EE-A4A8-4952-AF59-CF7CA32A54A6}" type="pres">
      <dgm:prSet presAssocID="{69460E74-43EC-4EB9-927E-EBF1CE72C1B1}" presName="parTx" presStyleLbl="node1" presStyleIdx="1" presStyleCnt="3">
        <dgm:presLayoutVars>
          <dgm:chMax val="0"/>
          <dgm:chPref val="0"/>
          <dgm:bulletEnabled val="1"/>
        </dgm:presLayoutVars>
      </dgm:prSet>
      <dgm:spPr/>
    </dgm:pt>
    <dgm:pt modelId="{3AD43CA0-DAEC-4DEC-A4BF-3CC25A4BF5D9}" type="pres">
      <dgm:prSet presAssocID="{69460E74-43EC-4EB9-927E-EBF1CE72C1B1}" presName="parSh" presStyleLbl="node1" presStyleIdx="2" presStyleCnt="3"/>
      <dgm:spPr/>
    </dgm:pt>
    <dgm:pt modelId="{56BB6D8B-8088-4559-B8AE-488004183582}" type="pres">
      <dgm:prSet presAssocID="{69460E74-43EC-4EB9-927E-EBF1CE72C1B1}" presName="desTx" presStyleLbl="fgAcc1" presStyleIdx="2" presStyleCnt="3">
        <dgm:presLayoutVars>
          <dgm:bulletEnabled val="1"/>
        </dgm:presLayoutVars>
      </dgm:prSet>
      <dgm:spPr/>
    </dgm:pt>
  </dgm:ptLst>
  <dgm:cxnLst>
    <dgm:cxn modelId="{F0F4BC18-3D67-480F-B453-073BA0F2B7F9}" srcId="{31588297-5D75-456B-871C-1B177F791345}" destId="{3A1A474F-CD38-4B55-B16F-3DD807490160}" srcOrd="0" destOrd="0" parTransId="{90F2A736-D3C9-4F3E-806B-6141C5E85723}" sibTransId="{F61C8F32-49D4-4BB2-84B0-EC259E55104B}"/>
    <dgm:cxn modelId="{AF04021C-3643-4876-A7CD-21A9F297901B}" type="presOf" srcId="{69460E74-43EC-4EB9-927E-EBF1CE72C1B1}" destId="{D6AEB8EE-A4A8-4952-AF59-CF7CA32A54A6}" srcOrd="0" destOrd="0" presId="urn:microsoft.com/office/officeart/2005/8/layout/process3"/>
    <dgm:cxn modelId="{682DC61F-723F-4554-B6D0-80E77E2E0E02}" type="presOf" srcId="{F61C8F32-49D4-4BB2-84B0-EC259E55104B}" destId="{ED019105-3C1F-40E5-9C5F-8C5321F20BC4}" srcOrd="0" destOrd="0" presId="urn:microsoft.com/office/officeart/2005/8/layout/process3"/>
    <dgm:cxn modelId="{B80C0C44-69FD-4577-B75F-69CAE61CB540}" type="presOf" srcId="{A875FC06-A508-418E-81B4-D5F484A3218C}" destId="{56BB6D8B-8088-4559-B8AE-488004183582}" srcOrd="0" destOrd="2" presId="urn:microsoft.com/office/officeart/2005/8/layout/process3"/>
    <dgm:cxn modelId="{42585468-3F93-42B3-BDAE-BB981988DB58}" srcId="{3A1A474F-CD38-4B55-B16F-3DD807490160}" destId="{71C337A1-1A22-4F41-AF64-81E0C4A39A19}" srcOrd="1" destOrd="0" parTransId="{6ABB7565-518E-4CAE-9A8C-AC0DF5DCE460}" sibTransId="{D2B618D4-799F-4D4E-8AC9-B296CA0CFEEB}"/>
    <dgm:cxn modelId="{33E5ED6D-D727-494D-8BBE-5051CDE0976D}" type="presOf" srcId="{63241619-FFE4-4F54-89EF-176A713FD57A}" destId="{3EB9EDAE-E2CF-486E-97BC-A76AB2BE0453}" srcOrd="0" destOrd="1" presId="urn:microsoft.com/office/officeart/2005/8/layout/process3"/>
    <dgm:cxn modelId="{D65E0C53-5C8E-4DC9-8BE7-D516B123A04D}" type="presOf" srcId="{2366F36A-36C3-4672-8247-8246795E1C57}" destId="{56BB6D8B-8088-4559-B8AE-488004183582}" srcOrd="0" destOrd="0" presId="urn:microsoft.com/office/officeart/2005/8/layout/process3"/>
    <dgm:cxn modelId="{3B675856-8319-44E6-BC6A-07FA09A6849F}" type="presOf" srcId="{DABADEC7-68FB-420F-8762-8AAFCAC8173B}" destId="{E9A17467-915E-40AC-93A2-8C9BF3C6B89B}" srcOrd="0" destOrd="0" presId="urn:microsoft.com/office/officeart/2005/8/layout/process3"/>
    <dgm:cxn modelId="{8EB23F7B-4BFB-4F62-8AAF-B5C576889265}" type="presOf" srcId="{69460E74-43EC-4EB9-927E-EBF1CE72C1B1}" destId="{3AD43CA0-DAEC-4DEC-A4BF-3CC25A4BF5D9}" srcOrd="1" destOrd="0" presId="urn:microsoft.com/office/officeart/2005/8/layout/process3"/>
    <dgm:cxn modelId="{B2330483-328B-4BB0-85C1-DE3D9145B91D}" srcId="{69460E74-43EC-4EB9-927E-EBF1CE72C1B1}" destId="{2366F36A-36C3-4672-8247-8246795E1C57}" srcOrd="0" destOrd="0" parTransId="{9E59A9AE-2247-42FA-9FA1-EE9A886CFBEB}" sibTransId="{9C3D0639-31E7-4F0A-AFAD-575AE83C9DDD}"/>
    <dgm:cxn modelId="{6604E584-D89A-4EB2-A342-80E45AE11DA2}" type="presOf" srcId="{3AC4570A-BAE0-4722-818A-23233FEA0A37}" destId="{DD5F998D-276A-4DDE-B351-C7B004363394}" srcOrd="1" destOrd="0" presId="urn:microsoft.com/office/officeart/2005/8/layout/process3"/>
    <dgm:cxn modelId="{48AE5E94-2214-4A8B-8AA1-D9EAA3CD8027}" type="presOf" srcId="{48D340F3-8964-46CE-BD10-7C733A70AD7A}" destId="{7F03C9CF-6484-4C71-BE1F-FA777D7CBA81}" srcOrd="0" destOrd="0" presId="urn:microsoft.com/office/officeart/2005/8/layout/process3"/>
    <dgm:cxn modelId="{BF9C079B-26EC-459A-8A08-05CAE5395AF8}" srcId="{3A1A474F-CD38-4B55-B16F-3DD807490160}" destId="{48D340F3-8964-46CE-BD10-7C733A70AD7A}" srcOrd="0" destOrd="0" parTransId="{9CEFE278-D577-481C-BAC7-2B6B6B127D92}" sibTransId="{DC67B984-BF97-491F-AF88-A21443F2A10B}"/>
    <dgm:cxn modelId="{071999A1-579E-487F-8FD9-3A04A03FB3D2}" srcId="{3AC4570A-BAE0-4722-818A-23233FEA0A37}" destId="{63241619-FFE4-4F54-89EF-176A713FD57A}" srcOrd="1" destOrd="0" parTransId="{56488752-C447-479E-9791-000A20FB0465}" sibTransId="{AB4D9F75-A798-49FB-AF7E-85131B15EECD}"/>
    <dgm:cxn modelId="{47249DA8-92A2-49C7-A92E-5B6FEDF5552E}" srcId="{69460E74-43EC-4EB9-927E-EBF1CE72C1B1}" destId="{22EDAA72-F061-4446-8465-110B3D179293}" srcOrd="1" destOrd="0" parTransId="{659D33EE-2AB5-4AF9-852F-DB9BDD6A993D}" sibTransId="{EA6477DF-9DAF-4526-B355-EB85909A893A}"/>
    <dgm:cxn modelId="{235F81B4-50C8-490B-9CF5-370CBE81AB4C}" type="presOf" srcId="{09CC020C-295F-4948-A628-04AEE8C9CCEF}" destId="{3EB9EDAE-E2CF-486E-97BC-A76AB2BE0453}" srcOrd="0" destOrd="0" presId="urn:microsoft.com/office/officeart/2005/8/layout/process3"/>
    <dgm:cxn modelId="{DFB881B5-9BCF-4E74-8996-D6A67D6B11B4}" type="presOf" srcId="{3AC4570A-BAE0-4722-818A-23233FEA0A37}" destId="{2A48B8A1-A06B-415A-8E99-D4DEEFFA30B7}" srcOrd="0" destOrd="0" presId="urn:microsoft.com/office/officeart/2005/8/layout/process3"/>
    <dgm:cxn modelId="{EB5D09BB-FA9A-4AED-A9D4-586545041679}" type="presOf" srcId="{50914630-C14B-4D52-8A94-00E60BA6C10E}" destId="{7F03C9CF-6484-4C71-BE1F-FA777D7CBA81}" srcOrd="0" destOrd="2" presId="urn:microsoft.com/office/officeart/2005/8/layout/process3"/>
    <dgm:cxn modelId="{DE9E5FBD-5EA5-481D-B895-4309B4A4F2EF}" srcId="{69460E74-43EC-4EB9-927E-EBF1CE72C1B1}" destId="{A875FC06-A508-418E-81B4-D5F484A3218C}" srcOrd="2" destOrd="0" parTransId="{F9AE34DE-7474-4600-B84F-64C4F95E9647}" sibTransId="{3E5BC59B-7FBE-4331-865C-4B47D1D9333F}"/>
    <dgm:cxn modelId="{96B6C1BF-1830-4335-A1FA-530AA0041E10}" srcId="{3A1A474F-CD38-4B55-B16F-3DD807490160}" destId="{50914630-C14B-4D52-8A94-00E60BA6C10E}" srcOrd="2" destOrd="0" parTransId="{A2266CA5-3D37-41F6-B8AF-EDEB2C0FCE1D}" sibTransId="{B138193A-B0B0-4B7B-812E-4914DAD610FC}"/>
    <dgm:cxn modelId="{38D373C0-A089-4CC4-AAE3-881AA3559CC6}" type="presOf" srcId="{3A1A474F-CD38-4B55-B16F-3DD807490160}" destId="{EAF7B7F0-961C-4622-9B05-6E2213D4F4DE}" srcOrd="1" destOrd="0" presId="urn:microsoft.com/office/officeart/2005/8/layout/process3"/>
    <dgm:cxn modelId="{7E281CC4-88E1-49F3-A1A7-2AD2C7D211C4}" type="presOf" srcId="{3A1A474F-CD38-4B55-B16F-3DD807490160}" destId="{2B093F6A-8463-4D1D-90A2-701C14CAC930}" srcOrd="0" destOrd="0" presId="urn:microsoft.com/office/officeart/2005/8/layout/process3"/>
    <dgm:cxn modelId="{2AB264C4-4BE4-4E92-A865-4B2BB8ABB7C4}" srcId="{3AC4570A-BAE0-4722-818A-23233FEA0A37}" destId="{322A93F4-53B5-4F8E-A260-F8C0C0059BD9}" srcOrd="2" destOrd="0" parTransId="{068FDD0F-1DFF-4CDB-990D-674312B72110}" sibTransId="{8F7E9158-9E2F-4BAB-BED8-9EB07892B412}"/>
    <dgm:cxn modelId="{E37286CE-8600-4078-838A-C6EF319E8401}" srcId="{31588297-5D75-456B-871C-1B177F791345}" destId="{3AC4570A-BAE0-4722-818A-23233FEA0A37}" srcOrd="1" destOrd="0" parTransId="{E4ACE430-F317-48FD-B719-DEEDD7024202}" sibTransId="{DABADEC7-68FB-420F-8762-8AAFCAC8173B}"/>
    <dgm:cxn modelId="{FFA069D1-4CDD-493E-ABF5-6555D71B6553}" type="presOf" srcId="{31588297-5D75-456B-871C-1B177F791345}" destId="{0FEBEB0B-B8CA-4B99-B240-C7F79DB5A04D}" srcOrd="0" destOrd="0" presId="urn:microsoft.com/office/officeart/2005/8/layout/process3"/>
    <dgm:cxn modelId="{70EB1AD6-AEAE-433D-926D-67082F06860D}" type="presOf" srcId="{DABADEC7-68FB-420F-8762-8AAFCAC8173B}" destId="{67DE09A8-C8DA-4BAE-A9A2-C9E9A721A24C}" srcOrd="1" destOrd="0" presId="urn:microsoft.com/office/officeart/2005/8/layout/process3"/>
    <dgm:cxn modelId="{53F70DD9-12BB-4E61-83B5-B559463430E0}" type="presOf" srcId="{322A93F4-53B5-4F8E-A260-F8C0C0059BD9}" destId="{3EB9EDAE-E2CF-486E-97BC-A76AB2BE0453}" srcOrd="0" destOrd="2" presId="urn:microsoft.com/office/officeart/2005/8/layout/process3"/>
    <dgm:cxn modelId="{4E1460ED-476F-40FF-ABCC-4FA194A4B792}" srcId="{3AC4570A-BAE0-4722-818A-23233FEA0A37}" destId="{09CC020C-295F-4948-A628-04AEE8C9CCEF}" srcOrd="0" destOrd="0" parTransId="{282395A9-0CB9-4404-8E66-03ECB5D7B931}" sibTransId="{8EFC9BB5-78E5-485B-BAD1-4927C6A7D0EE}"/>
    <dgm:cxn modelId="{612D8EF1-152B-4506-B8C0-574129DFA1CB}" type="presOf" srcId="{71C337A1-1A22-4F41-AF64-81E0C4A39A19}" destId="{7F03C9CF-6484-4C71-BE1F-FA777D7CBA81}" srcOrd="0" destOrd="1" presId="urn:microsoft.com/office/officeart/2005/8/layout/process3"/>
    <dgm:cxn modelId="{759090F3-BBF6-4602-9857-862495355FE4}" type="presOf" srcId="{22EDAA72-F061-4446-8465-110B3D179293}" destId="{56BB6D8B-8088-4559-B8AE-488004183582}" srcOrd="0" destOrd="1" presId="urn:microsoft.com/office/officeart/2005/8/layout/process3"/>
    <dgm:cxn modelId="{2D9040F4-350C-4F78-A6D1-0F07D964E5F2}" srcId="{31588297-5D75-456B-871C-1B177F791345}" destId="{69460E74-43EC-4EB9-927E-EBF1CE72C1B1}" srcOrd="2" destOrd="0" parTransId="{9B532372-D4A0-4032-B3F4-B19F72B97681}" sibTransId="{CD98E338-A238-4D86-A45F-4D338E616EAF}"/>
    <dgm:cxn modelId="{6812B6F7-6FAA-4660-A77F-3623D699DEA1}" type="presOf" srcId="{F61C8F32-49D4-4BB2-84B0-EC259E55104B}" destId="{6F7A68F8-FD48-4D47-A640-6BAE64C29DB3}" srcOrd="1" destOrd="0" presId="urn:microsoft.com/office/officeart/2005/8/layout/process3"/>
    <dgm:cxn modelId="{20F64B8F-1C24-4BFE-9BCD-5EC38A0D5258}" type="presParOf" srcId="{0FEBEB0B-B8CA-4B99-B240-C7F79DB5A04D}" destId="{2F32E099-A679-405B-A9A5-A75473FDAD65}" srcOrd="0" destOrd="0" presId="urn:microsoft.com/office/officeart/2005/8/layout/process3"/>
    <dgm:cxn modelId="{904DC952-BF5C-471F-80D4-9ADB50EDA9A2}" type="presParOf" srcId="{2F32E099-A679-405B-A9A5-A75473FDAD65}" destId="{2B093F6A-8463-4D1D-90A2-701C14CAC930}" srcOrd="0" destOrd="0" presId="urn:microsoft.com/office/officeart/2005/8/layout/process3"/>
    <dgm:cxn modelId="{BE210594-273C-4942-831A-99355B38DC6F}" type="presParOf" srcId="{2F32E099-A679-405B-A9A5-A75473FDAD65}" destId="{EAF7B7F0-961C-4622-9B05-6E2213D4F4DE}" srcOrd="1" destOrd="0" presId="urn:microsoft.com/office/officeart/2005/8/layout/process3"/>
    <dgm:cxn modelId="{A97E9FDB-AB52-4BEA-ACB7-FC7E54BFAACB}" type="presParOf" srcId="{2F32E099-A679-405B-A9A5-A75473FDAD65}" destId="{7F03C9CF-6484-4C71-BE1F-FA777D7CBA81}" srcOrd="2" destOrd="0" presId="urn:microsoft.com/office/officeart/2005/8/layout/process3"/>
    <dgm:cxn modelId="{7CB29525-C1A4-400A-950F-0D13B0AAED79}" type="presParOf" srcId="{0FEBEB0B-B8CA-4B99-B240-C7F79DB5A04D}" destId="{ED019105-3C1F-40E5-9C5F-8C5321F20BC4}" srcOrd="1" destOrd="0" presId="urn:microsoft.com/office/officeart/2005/8/layout/process3"/>
    <dgm:cxn modelId="{CE1ACCA1-0431-4FF4-B040-0FD049D5CA45}" type="presParOf" srcId="{ED019105-3C1F-40E5-9C5F-8C5321F20BC4}" destId="{6F7A68F8-FD48-4D47-A640-6BAE64C29DB3}" srcOrd="0" destOrd="0" presId="urn:microsoft.com/office/officeart/2005/8/layout/process3"/>
    <dgm:cxn modelId="{8D0DD4C5-94E6-4DA4-98D7-4A72E971F395}" type="presParOf" srcId="{0FEBEB0B-B8CA-4B99-B240-C7F79DB5A04D}" destId="{F014B0FF-A80E-44CA-81C2-77A24105A5C8}" srcOrd="2" destOrd="0" presId="urn:microsoft.com/office/officeart/2005/8/layout/process3"/>
    <dgm:cxn modelId="{3C13C4EB-5D51-4EFC-8518-2D0C65B884C0}" type="presParOf" srcId="{F014B0FF-A80E-44CA-81C2-77A24105A5C8}" destId="{2A48B8A1-A06B-415A-8E99-D4DEEFFA30B7}" srcOrd="0" destOrd="0" presId="urn:microsoft.com/office/officeart/2005/8/layout/process3"/>
    <dgm:cxn modelId="{EC561971-1D83-4524-B266-0F59AAC7079F}" type="presParOf" srcId="{F014B0FF-A80E-44CA-81C2-77A24105A5C8}" destId="{DD5F998D-276A-4DDE-B351-C7B004363394}" srcOrd="1" destOrd="0" presId="urn:microsoft.com/office/officeart/2005/8/layout/process3"/>
    <dgm:cxn modelId="{D6A7F3CC-87B7-4BB3-97D8-B3275956DAD8}" type="presParOf" srcId="{F014B0FF-A80E-44CA-81C2-77A24105A5C8}" destId="{3EB9EDAE-E2CF-486E-97BC-A76AB2BE0453}" srcOrd="2" destOrd="0" presId="urn:microsoft.com/office/officeart/2005/8/layout/process3"/>
    <dgm:cxn modelId="{E3AFAC95-FADF-48E2-AF80-63A1A7CD21B6}" type="presParOf" srcId="{0FEBEB0B-B8CA-4B99-B240-C7F79DB5A04D}" destId="{E9A17467-915E-40AC-93A2-8C9BF3C6B89B}" srcOrd="3" destOrd="0" presId="urn:microsoft.com/office/officeart/2005/8/layout/process3"/>
    <dgm:cxn modelId="{C074103F-D25C-4200-B486-0A37BDBC6562}" type="presParOf" srcId="{E9A17467-915E-40AC-93A2-8C9BF3C6B89B}" destId="{67DE09A8-C8DA-4BAE-A9A2-C9E9A721A24C}" srcOrd="0" destOrd="0" presId="urn:microsoft.com/office/officeart/2005/8/layout/process3"/>
    <dgm:cxn modelId="{15A3B364-AEFF-4061-B98C-27D0714D9817}" type="presParOf" srcId="{0FEBEB0B-B8CA-4B99-B240-C7F79DB5A04D}" destId="{E7D9D4CE-6B16-46CB-90BD-116202C132A4}" srcOrd="4" destOrd="0" presId="urn:microsoft.com/office/officeart/2005/8/layout/process3"/>
    <dgm:cxn modelId="{6EDD40BE-7A52-49D0-A79C-BE5B79672DC1}" type="presParOf" srcId="{E7D9D4CE-6B16-46CB-90BD-116202C132A4}" destId="{D6AEB8EE-A4A8-4952-AF59-CF7CA32A54A6}" srcOrd="0" destOrd="0" presId="urn:microsoft.com/office/officeart/2005/8/layout/process3"/>
    <dgm:cxn modelId="{C5933446-0CCF-4B10-9A74-0B353CC44311}" type="presParOf" srcId="{E7D9D4CE-6B16-46CB-90BD-116202C132A4}" destId="{3AD43CA0-DAEC-4DEC-A4BF-3CC25A4BF5D9}" srcOrd="1" destOrd="0" presId="urn:microsoft.com/office/officeart/2005/8/layout/process3"/>
    <dgm:cxn modelId="{B831C8E3-B3A6-4709-9302-D06677730D50}" type="presParOf" srcId="{E7D9D4CE-6B16-46CB-90BD-116202C132A4}" destId="{56BB6D8B-8088-4559-B8AE-488004183582}"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0707419-A980-423F-BF1A-1A68B7D57054}" type="doc">
      <dgm:prSet loTypeId="urn:microsoft.com/office/officeart/2005/8/layout/hList1" loCatId="list" qsTypeId="urn:microsoft.com/office/officeart/2005/8/quickstyle/simple2" qsCatId="simple" csTypeId="urn:microsoft.com/office/officeart/2005/8/colors/accent3_2" csCatId="accent3" phldr="1"/>
      <dgm:spPr/>
      <dgm:t>
        <a:bodyPr/>
        <a:lstStyle/>
        <a:p>
          <a:endParaRPr lang="en-001"/>
        </a:p>
      </dgm:t>
    </dgm:pt>
    <dgm:pt modelId="{8CDCCABA-5C71-42E4-B566-B168B4A551D1}">
      <dgm:prSet phldrT="[Text]" custT="1"/>
      <dgm:spPr/>
      <dgm:t>
        <a:bodyPr/>
        <a:lstStyle/>
        <a:p>
          <a:r>
            <a:rPr lang="en-GB" sz="1200" b="1" dirty="0">
              <a:latin typeface="HelveticaNeueLT Pro 65 Md (Headings)"/>
            </a:rPr>
            <a:t>Baseline Data</a:t>
          </a:r>
          <a:endParaRPr lang="en-001" sz="1200" b="1" dirty="0">
            <a:latin typeface="HelveticaNeueLT Pro 65 Md (Headings)"/>
          </a:endParaRPr>
        </a:p>
      </dgm:t>
    </dgm:pt>
    <dgm:pt modelId="{FCBA9B86-2FA4-40CF-B79E-8251B06653AB}" type="parTrans" cxnId="{ADF66FCD-7C3F-4990-B2D2-225FDBCC3CE1}">
      <dgm:prSet/>
      <dgm:spPr/>
      <dgm:t>
        <a:bodyPr/>
        <a:lstStyle/>
        <a:p>
          <a:endParaRPr lang="en-001"/>
        </a:p>
      </dgm:t>
    </dgm:pt>
    <dgm:pt modelId="{6DE80726-A4CA-4E18-92FC-DA5E7DDFFA81}" type="sibTrans" cxnId="{ADF66FCD-7C3F-4990-B2D2-225FDBCC3CE1}">
      <dgm:prSet/>
      <dgm:spPr/>
      <dgm:t>
        <a:bodyPr/>
        <a:lstStyle/>
        <a:p>
          <a:endParaRPr lang="en-001"/>
        </a:p>
      </dgm:t>
    </dgm:pt>
    <dgm:pt modelId="{139C91FC-FA07-48B5-B873-D6FA1135F6DD}">
      <dgm:prSet custT="1"/>
      <dgm:spPr/>
      <dgm:t>
        <a:bodyPr/>
        <a:lstStyle/>
        <a:p>
          <a:r>
            <a:rPr lang="en-GB" sz="1200" dirty="0">
              <a:latin typeface="HelveticaNeueLT Pro 65 Md (Headings)"/>
            </a:rPr>
            <a:t>Identify and report baseline values for </a:t>
          </a:r>
          <a:r>
            <a:rPr lang="en-GB" sz="1200" b="1" dirty="0">
              <a:latin typeface="HelveticaNeueLT Pro 65 Md (Headings)"/>
            </a:rPr>
            <a:t>SMART indicators</a:t>
          </a:r>
          <a:r>
            <a:rPr lang="en-GB" sz="1200" dirty="0">
              <a:latin typeface="HelveticaNeueLT Pro 65 Md (Headings)"/>
            </a:rPr>
            <a:t> that will be used to measure progress toward your Expected Results.</a:t>
          </a:r>
        </a:p>
      </dgm:t>
    </dgm:pt>
    <dgm:pt modelId="{B3546B97-A73D-437E-9216-FF74B402A0FC}" type="parTrans" cxnId="{38E2C80D-8AD2-4FE4-ABC5-FC2A5D13237B}">
      <dgm:prSet/>
      <dgm:spPr/>
      <dgm:t>
        <a:bodyPr/>
        <a:lstStyle/>
        <a:p>
          <a:endParaRPr lang="en-001"/>
        </a:p>
      </dgm:t>
    </dgm:pt>
    <dgm:pt modelId="{51A860A7-1A30-4248-B52D-FFB7CE8EB287}" type="sibTrans" cxnId="{38E2C80D-8AD2-4FE4-ABC5-FC2A5D13237B}">
      <dgm:prSet/>
      <dgm:spPr/>
      <dgm:t>
        <a:bodyPr/>
        <a:lstStyle/>
        <a:p>
          <a:endParaRPr lang="en-001"/>
        </a:p>
      </dgm:t>
    </dgm:pt>
    <dgm:pt modelId="{79BAA8FA-F88F-461D-8C4B-1BA361FF5160}">
      <dgm:prSet custT="1"/>
      <dgm:spPr/>
      <dgm:t>
        <a:bodyPr/>
        <a:lstStyle/>
        <a:p>
          <a:r>
            <a:rPr lang="en-GB" sz="1200" b="1" dirty="0">
              <a:latin typeface="HelveticaNeueLT Pro 65 Md (Headings)"/>
            </a:rPr>
            <a:t>Expected Results</a:t>
          </a:r>
          <a:endParaRPr lang="en-001" sz="1200" b="1" dirty="0">
            <a:latin typeface="HelveticaNeueLT Pro 65 Md (Headings)"/>
          </a:endParaRPr>
        </a:p>
      </dgm:t>
    </dgm:pt>
    <dgm:pt modelId="{9DF8632B-01BC-49D0-8EA0-DF163E31B03E}" type="parTrans" cxnId="{C86C44D0-53FF-4163-A061-E9CDA99E905B}">
      <dgm:prSet/>
      <dgm:spPr/>
      <dgm:t>
        <a:bodyPr/>
        <a:lstStyle/>
        <a:p>
          <a:endParaRPr lang="en-001"/>
        </a:p>
      </dgm:t>
    </dgm:pt>
    <dgm:pt modelId="{330CA469-68C6-4CB4-B085-5A55D7E14535}" type="sibTrans" cxnId="{C86C44D0-53FF-4163-A061-E9CDA99E905B}">
      <dgm:prSet/>
      <dgm:spPr/>
      <dgm:t>
        <a:bodyPr/>
        <a:lstStyle/>
        <a:p>
          <a:endParaRPr lang="en-001"/>
        </a:p>
      </dgm:t>
    </dgm:pt>
    <dgm:pt modelId="{C1ECFBC1-7EDF-4301-9E29-57AFD15BFD58}">
      <dgm:prSet custT="1"/>
      <dgm:spPr/>
      <dgm:t>
        <a:bodyPr/>
        <a:lstStyle/>
        <a:p>
          <a:r>
            <a:rPr lang="en-GB" sz="1200" dirty="0">
              <a:latin typeface="HelveticaNeueLT Pro 65 Md (Headings)"/>
            </a:rPr>
            <a:t>Define measurable improvements linked to baseline indicators using the </a:t>
          </a:r>
          <a:r>
            <a:rPr lang="en-GB" sz="1200" b="1" dirty="0">
              <a:latin typeface="HelveticaNeueLT Pro 65 Md (Headings)"/>
            </a:rPr>
            <a:t>SMART framework</a:t>
          </a:r>
          <a:r>
            <a:rPr lang="en-GB" sz="1200" dirty="0">
              <a:latin typeface="HelveticaNeueLT Pro 65 Md (Headings)"/>
            </a:rPr>
            <a:t>.</a:t>
          </a:r>
        </a:p>
      </dgm:t>
    </dgm:pt>
    <dgm:pt modelId="{FA2F35AC-B90F-4746-9AB7-A29339533BDA}" type="parTrans" cxnId="{2D6316D2-6D2A-41A6-BB62-CF64FE83DAF4}">
      <dgm:prSet/>
      <dgm:spPr/>
      <dgm:t>
        <a:bodyPr/>
        <a:lstStyle/>
        <a:p>
          <a:endParaRPr lang="en-001"/>
        </a:p>
      </dgm:t>
    </dgm:pt>
    <dgm:pt modelId="{8A3EE52E-4146-4B6F-9DBB-F196B800B5B7}" type="sibTrans" cxnId="{2D6316D2-6D2A-41A6-BB62-CF64FE83DAF4}">
      <dgm:prSet/>
      <dgm:spPr/>
      <dgm:t>
        <a:bodyPr/>
        <a:lstStyle/>
        <a:p>
          <a:endParaRPr lang="en-001"/>
        </a:p>
      </dgm:t>
    </dgm:pt>
    <dgm:pt modelId="{E06CCE90-8FA7-4F62-9531-B0E00C4DF0A5}">
      <dgm:prSet custT="1"/>
      <dgm:spPr/>
      <dgm:t>
        <a:bodyPr/>
        <a:lstStyle/>
        <a:p>
          <a:r>
            <a:rPr lang="en-GB" sz="1200" b="1" dirty="0">
              <a:latin typeface="HelveticaNeueLT Pro 65 Md (Headings)"/>
            </a:rPr>
            <a:t>Ripple Effects</a:t>
          </a:r>
          <a:endParaRPr lang="en-001" sz="1200" b="1" dirty="0">
            <a:latin typeface="HelveticaNeueLT Pro 65 Md (Headings)"/>
          </a:endParaRPr>
        </a:p>
      </dgm:t>
    </dgm:pt>
    <dgm:pt modelId="{1DCAFBD0-EC9B-4803-8E5E-A7422E371920}" type="parTrans" cxnId="{869FB0D4-3887-48E3-866F-96A2097F124C}">
      <dgm:prSet/>
      <dgm:spPr/>
      <dgm:t>
        <a:bodyPr/>
        <a:lstStyle/>
        <a:p>
          <a:endParaRPr lang="en-001"/>
        </a:p>
      </dgm:t>
    </dgm:pt>
    <dgm:pt modelId="{7821BF86-D0D0-4E32-9348-1B913B1650C6}" type="sibTrans" cxnId="{869FB0D4-3887-48E3-866F-96A2097F124C}">
      <dgm:prSet/>
      <dgm:spPr/>
      <dgm:t>
        <a:bodyPr/>
        <a:lstStyle/>
        <a:p>
          <a:endParaRPr lang="en-001"/>
        </a:p>
      </dgm:t>
    </dgm:pt>
    <dgm:pt modelId="{E434C18A-2725-4A7F-897C-B05F4228D6A5}">
      <dgm:prSet custT="1"/>
      <dgm:spPr/>
      <dgm:t>
        <a:bodyPr/>
        <a:lstStyle/>
        <a:p>
          <a:pPr>
            <a:buFont typeface="Arial" panose="020B0604020202020204" pitchFamily="34" charset="0"/>
            <a:buChar char="•"/>
          </a:pPr>
          <a:r>
            <a:rPr lang="en-GB" sz="1200" b="1" dirty="0">
              <a:latin typeface="HelveticaNeueLT Pro 65 Md (Headings)"/>
            </a:rPr>
            <a:t>Specific</a:t>
          </a:r>
          <a:r>
            <a:rPr lang="en-GB" sz="1200" dirty="0">
              <a:latin typeface="HelveticaNeueLT Pro 65 Md (Headings)"/>
            </a:rPr>
            <a:t>: Clearly define what is being measured.</a:t>
          </a:r>
        </a:p>
      </dgm:t>
    </dgm:pt>
    <dgm:pt modelId="{5DC4C9BB-046B-43C6-8B3B-A26CAB36DF27}" type="parTrans" cxnId="{678DE232-B7E9-4E9D-8BDD-72D6A42B263C}">
      <dgm:prSet/>
      <dgm:spPr/>
      <dgm:t>
        <a:bodyPr/>
        <a:lstStyle/>
        <a:p>
          <a:endParaRPr lang="en-001"/>
        </a:p>
      </dgm:t>
    </dgm:pt>
    <dgm:pt modelId="{6C07013E-C5ED-4068-BD07-A349FEE80A6A}" type="sibTrans" cxnId="{678DE232-B7E9-4E9D-8BDD-72D6A42B263C}">
      <dgm:prSet/>
      <dgm:spPr/>
      <dgm:t>
        <a:bodyPr/>
        <a:lstStyle/>
        <a:p>
          <a:endParaRPr lang="en-001"/>
        </a:p>
      </dgm:t>
    </dgm:pt>
    <dgm:pt modelId="{B6423045-FCB4-4B92-BA76-E3289F9C6DC9}">
      <dgm:prSet custT="1"/>
      <dgm:spPr/>
      <dgm:t>
        <a:bodyPr/>
        <a:lstStyle/>
        <a:p>
          <a:pPr>
            <a:buFont typeface="Arial" panose="020B0604020202020204" pitchFamily="34" charset="0"/>
            <a:buChar char="•"/>
          </a:pPr>
          <a:r>
            <a:rPr lang="en-GB" sz="1200" b="1">
              <a:latin typeface="HelveticaNeueLT Pro 65 Md (Headings)"/>
            </a:rPr>
            <a:t>Measurable</a:t>
          </a:r>
          <a:r>
            <a:rPr lang="en-GB" sz="1200">
              <a:latin typeface="HelveticaNeueLT Pro 65 Md (Headings)"/>
            </a:rPr>
            <a:t>: Use quantifiable metrics.</a:t>
          </a:r>
        </a:p>
      </dgm:t>
    </dgm:pt>
    <dgm:pt modelId="{A61A5452-3BFC-4916-BA7B-76AFDAD1FB3C}" type="parTrans" cxnId="{6B5D7414-9C0F-4914-BF83-D2A927F358BA}">
      <dgm:prSet/>
      <dgm:spPr/>
      <dgm:t>
        <a:bodyPr/>
        <a:lstStyle/>
        <a:p>
          <a:endParaRPr lang="en-001"/>
        </a:p>
      </dgm:t>
    </dgm:pt>
    <dgm:pt modelId="{B7B8B7B4-7F74-45E4-BFA4-3C98EE07ACFE}" type="sibTrans" cxnId="{6B5D7414-9C0F-4914-BF83-D2A927F358BA}">
      <dgm:prSet/>
      <dgm:spPr/>
      <dgm:t>
        <a:bodyPr/>
        <a:lstStyle/>
        <a:p>
          <a:endParaRPr lang="en-001"/>
        </a:p>
      </dgm:t>
    </dgm:pt>
    <dgm:pt modelId="{EBAB847C-4733-4AF3-8A58-33F3FC3BD0C5}">
      <dgm:prSet custT="1"/>
      <dgm:spPr/>
      <dgm:t>
        <a:bodyPr/>
        <a:lstStyle/>
        <a:p>
          <a:pPr>
            <a:buFont typeface="Arial" panose="020B0604020202020204" pitchFamily="34" charset="0"/>
            <a:buChar char="•"/>
          </a:pPr>
          <a:r>
            <a:rPr lang="en-GB" sz="1200" b="1" dirty="0">
              <a:latin typeface="HelveticaNeueLT Pro 65 Md (Headings)"/>
            </a:rPr>
            <a:t>Achievable</a:t>
          </a:r>
          <a:r>
            <a:rPr lang="en-GB" sz="1200" dirty="0">
              <a:latin typeface="HelveticaNeueLT Pro 65 Md (Headings)"/>
            </a:rPr>
            <a:t>: Reflect realistic starting conditions.</a:t>
          </a:r>
        </a:p>
      </dgm:t>
    </dgm:pt>
    <dgm:pt modelId="{33C01589-DA0E-4B3E-976D-06A1F10C5425}" type="parTrans" cxnId="{457742AD-BBE2-457F-9EF5-35F75772DCA7}">
      <dgm:prSet/>
      <dgm:spPr/>
      <dgm:t>
        <a:bodyPr/>
        <a:lstStyle/>
        <a:p>
          <a:endParaRPr lang="en-001"/>
        </a:p>
      </dgm:t>
    </dgm:pt>
    <dgm:pt modelId="{618DA6C8-86DB-4AC2-93B1-D57A2D52E83C}" type="sibTrans" cxnId="{457742AD-BBE2-457F-9EF5-35F75772DCA7}">
      <dgm:prSet/>
      <dgm:spPr/>
      <dgm:t>
        <a:bodyPr/>
        <a:lstStyle/>
        <a:p>
          <a:endParaRPr lang="en-001"/>
        </a:p>
      </dgm:t>
    </dgm:pt>
    <dgm:pt modelId="{3A87A723-505F-49AC-B335-CED216BABC9A}">
      <dgm:prSet custT="1"/>
      <dgm:spPr/>
      <dgm:t>
        <a:bodyPr/>
        <a:lstStyle/>
        <a:p>
          <a:pPr>
            <a:buFont typeface="Arial" panose="020B0604020202020204" pitchFamily="34" charset="0"/>
            <a:buChar char="•"/>
          </a:pPr>
          <a:r>
            <a:rPr lang="en-GB" sz="1200" b="1" dirty="0">
              <a:latin typeface="HelveticaNeueLT Pro 65 Md (Headings)"/>
            </a:rPr>
            <a:t>Relevant</a:t>
          </a:r>
          <a:r>
            <a:rPr lang="en-GB" sz="1200" dirty="0">
              <a:latin typeface="HelveticaNeueLT Pro 65 Md (Headings)"/>
            </a:rPr>
            <a:t>: Align with project objectives.</a:t>
          </a:r>
        </a:p>
      </dgm:t>
    </dgm:pt>
    <dgm:pt modelId="{5B0846D6-585F-41ED-861B-DCF5F3DF8237}" type="parTrans" cxnId="{BC66C975-1364-4B57-9FAF-70FAA5A90CC5}">
      <dgm:prSet/>
      <dgm:spPr/>
      <dgm:t>
        <a:bodyPr/>
        <a:lstStyle/>
        <a:p>
          <a:endParaRPr lang="en-001"/>
        </a:p>
      </dgm:t>
    </dgm:pt>
    <dgm:pt modelId="{CF877DD1-CC91-4F7D-91C3-E255AC37415F}" type="sibTrans" cxnId="{BC66C975-1364-4B57-9FAF-70FAA5A90CC5}">
      <dgm:prSet/>
      <dgm:spPr/>
      <dgm:t>
        <a:bodyPr/>
        <a:lstStyle/>
        <a:p>
          <a:endParaRPr lang="en-001"/>
        </a:p>
      </dgm:t>
    </dgm:pt>
    <dgm:pt modelId="{D3E872C9-C6D4-42EC-80CB-16985BD6C4E7}">
      <dgm:prSet custT="1"/>
      <dgm:spPr/>
      <dgm:t>
        <a:bodyPr/>
        <a:lstStyle/>
        <a:p>
          <a:pPr>
            <a:buFont typeface="Arial" panose="020B0604020202020204" pitchFamily="34" charset="0"/>
            <a:buChar char="•"/>
          </a:pPr>
          <a:r>
            <a:rPr lang="en-GB" sz="1200" b="1" dirty="0">
              <a:latin typeface="HelveticaNeueLT Pro 65 Md (Headings)"/>
            </a:rPr>
            <a:t>Time-bound</a:t>
          </a:r>
          <a:r>
            <a:rPr lang="en-GB" sz="1200" dirty="0">
              <a:latin typeface="HelveticaNeueLT Pro 65 Md (Headings)"/>
            </a:rPr>
            <a:t>: Specify when data was collected.</a:t>
          </a:r>
        </a:p>
      </dgm:t>
    </dgm:pt>
    <dgm:pt modelId="{0F56BF76-E343-4DFA-8F75-081F721EDA55}" type="parTrans" cxnId="{FC552059-C796-4034-A503-A58D84274B29}">
      <dgm:prSet/>
      <dgm:spPr/>
      <dgm:t>
        <a:bodyPr/>
        <a:lstStyle/>
        <a:p>
          <a:endParaRPr lang="en-001"/>
        </a:p>
      </dgm:t>
    </dgm:pt>
    <dgm:pt modelId="{F449576F-D1C1-40BE-B960-3C593AE7084C}" type="sibTrans" cxnId="{FC552059-C796-4034-A503-A58D84274B29}">
      <dgm:prSet/>
      <dgm:spPr/>
      <dgm:t>
        <a:bodyPr/>
        <a:lstStyle/>
        <a:p>
          <a:endParaRPr lang="en-001"/>
        </a:p>
      </dgm:t>
    </dgm:pt>
    <dgm:pt modelId="{58BAEC8C-3D74-49B1-9140-D38D97048CC1}">
      <dgm:prSet custT="1"/>
      <dgm:spPr/>
      <dgm:t>
        <a:bodyPr/>
        <a:lstStyle/>
        <a:p>
          <a:pPr>
            <a:buFont typeface="Arial" panose="020B0604020202020204" pitchFamily="34" charset="0"/>
            <a:buChar char="•"/>
          </a:pPr>
          <a:r>
            <a:rPr lang="en-GB" sz="1200" dirty="0">
              <a:latin typeface="HelveticaNeueLT Pro 65 Md (Headings)"/>
            </a:rPr>
            <a:t>If baseline data is unavailable, outline plans to collect it (e.g., surveys, focus groups).</a:t>
          </a:r>
        </a:p>
      </dgm:t>
    </dgm:pt>
    <dgm:pt modelId="{41BD2611-ED92-42FD-B9F3-A08CBC2B0322}" type="parTrans" cxnId="{431DF633-09F4-49E9-8D99-E075D9D0BB40}">
      <dgm:prSet/>
      <dgm:spPr/>
      <dgm:t>
        <a:bodyPr/>
        <a:lstStyle/>
        <a:p>
          <a:endParaRPr lang="en-001"/>
        </a:p>
      </dgm:t>
    </dgm:pt>
    <dgm:pt modelId="{7C82CEBD-EE04-462F-BB12-2073CA66C8BF}" type="sibTrans" cxnId="{431DF633-09F4-49E9-8D99-E075D9D0BB40}">
      <dgm:prSet/>
      <dgm:spPr/>
      <dgm:t>
        <a:bodyPr/>
        <a:lstStyle/>
        <a:p>
          <a:endParaRPr lang="en-001"/>
        </a:p>
      </dgm:t>
    </dgm:pt>
    <dgm:pt modelId="{F6DA3341-7B11-4DC5-8CAB-AFEB934A78C9}">
      <dgm:prSet custT="1"/>
      <dgm:spPr/>
      <dgm:t>
        <a:bodyPr/>
        <a:lstStyle/>
        <a:p>
          <a:pPr>
            <a:buFont typeface="Arial" panose="020B0604020202020204" pitchFamily="34" charset="0"/>
            <a:buChar char="•"/>
          </a:pPr>
          <a:r>
            <a:rPr lang="en-GB" sz="1200" dirty="0">
              <a:latin typeface="HelveticaNeueLT Pro 65 Md (Headings)"/>
            </a:rPr>
            <a:t>Include qualitative data to provide context and explain the need for intervention.</a:t>
          </a:r>
        </a:p>
      </dgm:t>
    </dgm:pt>
    <dgm:pt modelId="{9635AB5C-C5A8-41A1-8325-C35876574892}" type="parTrans" cxnId="{74C4ABDF-F080-4B32-9155-53C8CBF1DD1B}">
      <dgm:prSet/>
      <dgm:spPr/>
      <dgm:t>
        <a:bodyPr/>
        <a:lstStyle/>
        <a:p>
          <a:endParaRPr lang="en-001"/>
        </a:p>
      </dgm:t>
    </dgm:pt>
    <dgm:pt modelId="{D69DD967-FA0D-43CA-8F28-EF3FAE49CDB8}" type="sibTrans" cxnId="{74C4ABDF-F080-4B32-9155-53C8CBF1DD1B}">
      <dgm:prSet/>
      <dgm:spPr/>
      <dgm:t>
        <a:bodyPr/>
        <a:lstStyle/>
        <a:p>
          <a:endParaRPr lang="en-001"/>
        </a:p>
      </dgm:t>
    </dgm:pt>
    <dgm:pt modelId="{29607FBC-C99B-4B06-8180-E265A9DDABDF}">
      <dgm:prSet custT="1"/>
      <dgm:spPr/>
      <dgm:t>
        <a:bodyPr/>
        <a:lstStyle/>
        <a:p>
          <a:pPr>
            <a:buFont typeface="Arial" panose="020B0604020202020204" pitchFamily="34" charset="0"/>
            <a:buChar char="•"/>
          </a:pPr>
          <a:r>
            <a:rPr lang="en-GB" sz="1200" dirty="0">
              <a:latin typeface="HelveticaNeueLT Pro 65 Md (Headings)"/>
            </a:rPr>
            <a:t>Ensure each expected result corresponds to a baseline value.</a:t>
          </a:r>
        </a:p>
      </dgm:t>
    </dgm:pt>
    <dgm:pt modelId="{1B101179-245C-49CD-A755-50F93BAF48D4}" type="parTrans" cxnId="{FFBCE6E3-DADB-4F9B-8534-CB993054D35D}">
      <dgm:prSet/>
      <dgm:spPr/>
      <dgm:t>
        <a:bodyPr/>
        <a:lstStyle/>
        <a:p>
          <a:endParaRPr lang="en-001"/>
        </a:p>
      </dgm:t>
    </dgm:pt>
    <dgm:pt modelId="{CAD5E2C1-3A51-4204-BF3A-DBE51126D3EE}" type="sibTrans" cxnId="{FFBCE6E3-DADB-4F9B-8534-CB993054D35D}">
      <dgm:prSet/>
      <dgm:spPr/>
      <dgm:t>
        <a:bodyPr/>
        <a:lstStyle/>
        <a:p>
          <a:endParaRPr lang="en-001"/>
        </a:p>
      </dgm:t>
    </dgm:pt>
    <dgm:pt modelId="{D1C091DC-3241-40ED-ADAC-683E233AE674}">
      <dgm:prSet custT="1"/>
      <dgm:spPr/>
      <dgm:t>
        <a:bodyPr/>
        <a:lstStyle/>
        <a:p>
          <a:pPr>
            <a:buFont typeface="Arial" panose="020B0604020202020204" pitchFamily="34" charset="0"/>
            <a:buChar char="•"/>
          </a:pPr>
          <a:r>
            <a:rPr lang="en-GB" sz="1200" dirty="0">
              <a:latin typeface="HelveticaNeueLT Pro 65 Md (Headings)"/>
            </a:rPr>
            <a:t>Include both quantitative and qualitative targets.</a:t>
          </a:r>
        </a:p>
      </dgm:t>
    </dgm:pt>
    <dgm:pt modelId="{3EDD0011-B6B5-41F8-BA2A-957F0523FAAA}" type="parTrans" cxnId="{78D178BC-CA08-4201-AF3C-6F301332E3B8}">
      <dgm:prSet/>
      <dgm:spPr/>
      <dgm:t>
        <a:bodyPr/>
        <a:lstStyle/>
        <a:p>
          <a:endParaRPr lang="en-001"/>
        </a:p>
      </dgm:t>
    </dgm:pt>
    <dgm:pt modelId="{ADE01441-123B-4E65-9A74-24A78A8FD09C}" type="sibTrans" cxnId="{78D178BC-CA08-4201-AF3C-6F301332E3B8}">
      <dgm:prSet/>
      <dgm:spPr/>
      <dgm:t>
        <a:bodyPr/>
        <a:lstStyle/>
        <a:p>
          <a:endParaRPr lang="en-001"/>
        </a:p>
      </dgm:t>
    </dgm:pt>
    <dgm:pt modelId="{E9C2F8B5-59DC-40F5-BBD3-BB374A5678FA}">
      <dgm:prSet custT="1"/>
      <dgm:spPr/>
      <dgm:t>
        <a:bodyPr/>
        <a:lstStyle/>
        <a:p>
          <a:pPr>
            <a:buNone/>
          </a:pPr>
          <a:r>
            <a:rPr lang="en-GB" sz="1200" b="1" dirty="0">
              <a:latin typeface="HelveticaNeueLT Pro 65 Md (Headings)"/>
            </a:rPr>
            <a:t>Examples</a:t>
          </a:r>
          <a:r>
            <a:rPr lang="en-GB" sz="1200" dirty="0">
              <a:latin typeface="HelveticaNeueLT Pro 65 Md (Headings)"/>
            </a:rPr>
            <a:t>:</a:t>
          </a:r>
        </a:p>
      </dgm:t>
    </dgm:pt>
    <dgm:pt modelId="{5707101E-106A-485D-8C69-F0BAD36C12CE}" type="parTrans" cxnId="{070C8ACC-5EFC-48E4-BD15-0071276F9628}">
      <dgm:prSet/>
      <dgm:spPr/>
      <dgm:t>
        <a:bodyPr/>
        <a:lstStyle/>
        <a:p>
          <a:endParaRPr lang="en-001"/>
        </a:p>
      </dgm:t>
    </dgm:pt>
    <dgm:pt modelId="{DADEB1AD-B3B5-415A-A700-0CED6F0DFE90}" type="sibTrans" cxnId="{070C8ACC-5EFC-48E4-BD15-0071276F9628}">
      <dgm:prSet/>
      <dgm:spPr/>
      <dgm:t>
        <a:bodyPr/>
        <a:lstStyle/>
        <a:p>
          <a:endParaRPr lang="en-001"/>
        </a:p>
      </dgm:t>
    </dgm:pt>
    <dgm:pt modelId="{89C75571-CA39-450B-A9DB-B194B4BD93EA}">
      <dgm:prSet custT="1"/>
      <dgm:spPr/>
      <dgm:t>
        <a:bodyPr/>
        <a:lstStyle/>
        <a:p>
          <a:pPr>
            <a:buFont typeface="Arial" panose="020B0604020202020204" pitchFamily="34" charset="0"/>
            <a:buChar char="•"/>
          </a:pPr>
          <a:r>
            <a:rPr lang="en-GB" sz="1200" b="1">
              <a:latin typeface="HelveticaNeueLT Pro 65 Md (Headings)"/>
            </a:rPr>
            <a:t>Skill Enhancement</a:t>
          </a:r>
          <a:r>
            <a:rPr lang="en-GB" sz="1200">
              <a:latin typeface="HelveticaNeueLT Pro 65 Md (Headings)"/>
            </a:rPr>
            <a:t>:</a:t>
          </a:r>
        </a:p>
      </dgm:t>
    </dgm:pt>
    <dgm:pt modelId="{89EAC3A9-3770-4987-BD6D-4505C295C3CD}" type="parTrans" cxnId="{F1BD7C2E-3896-4DA1-97C1-D243C9258C3D}">
      <dgm:prSet/>
      <dgm:spPr/>
      <dgm:t>
        <a:bodyPr/>
        <a:lstStyle/>
        <a:p>
          <a:endParaRPr lang="en-001"/>
        </a:p>
      </dgm:t>
    </dgm:pt>
    <dgm:pt modelId="{62259AC2-56E1-4207-B0F0-5E06E5C91EC8}" type="sibTrans" cxnId="{F1BD7C2E-3896-4DA1-97C1-D243C9258C3D}">
      <dgm:prSet/>
      <dgm:spPr/>
      <dgm:t>
        <a:bodyPr/>
        <a:lstStyle/>
        <a:p>
          <a:endParaRPr lang="en-001"/>
        </a:p>
      </dgm:t>
    </dgm:pt>
    <dgm:pt modelId="{22B30F76-F42E-4CDE-9B72-9C011F9AD81B}">
      <dgm:prSet custT="1"/>
      <dgm:spPr/>
      <dgm:t>
        <a:bodyPr/>
        <a:lstStyle/>
        <a:p>
          <a:pPr>
            <a:buFont typeface="Arial" panose="020B0604020202020204" pitchFamily="34" charset="0"/>
            <a:buChar char="•"/>
          </a:pPr>
          <a:r>
            <a:rPr lang="en-GB" sz="1200">
              <a:latin typeface="HelveticaNeueLT Pro 65 Md (Headings)"/>
            </a:rPr>
            <a:t>Baseline: "30% lack digital skills (2023)."</a:t>
          </a:r>
        </a:p>
      </dgm:t>
    </dgm:pt>
    <dgm:pt modelId="{D71BB087-486D-4915-A046-49B73A4DA597}" type="parTrans" cxnId="{BDEA14CB-879F-402A-A639-12465C2959E2}">
      <dgm:prSet/>
      <dgm:spPr/>
      <dgm:t>
        <a:bodyPr/>
        <a:lstStyle/>
        <a:p>
          <a:endParaRPr lang="en-001"/>
        </a:p>
      </dgm:t>
    </dgm:pt>
    <dgm:pt modelId="{C6656559-2894-4599-86BD-D4B283AF2443}" type="sibTrans" cxnId="{BDEA14CB-879F-402A-A639-12465C2959E2}">
      <dgm:prSet/>
      <dgm:spPr/>
      <dgm:t>
        <a:bodyPr/>
        <a:lstStyle/>
        <a:p>
          <a:endParaRPr lang="en-001"/>
        </a:p>
      </dgm:t>
    </dgm:pt>
    <dgm:pt modelId="{FD30F60A-9D48-4DBB-80B9-FDF3ED286618}">
      <dgm:prSet custT="1"/>
      <dgm:spPr/>
      <dgm:t>
        <a:bodyPr/>
        <a:lstStyle/>
        <a:p>
          <a:pPr>
            <a:buFont typeface="Arial" panose="020B0604020202020204" pitchFamily="34" charset="0"/>
            <a:buChar char="•"/>
          </a:pPr>
          <a:r>
            <a:rPr lang="en-GB" sz="1200" dirty="0">
              <a:latin typeface="HelveticaNeueLT Pro 65 Md (Headings)"/>
            </a:rPr>
            <a:t>Expected Result: "By 2025, 75% will demonstrate digital proficiency."</a:t>
          </a:r>
        </a:p>
      </dgm:t>
    </dgm:pt>
    <dgm:pt modelId="{AFB572AA-CD62-4C97-A967-2AE9384D5984}" type="parTrans" cxnId="{BCC36073-DC97-4890-9C31-52E042839438}">
      <dgm:prSet/>
      <dgm:spPr/>
      <dgm:t>
        <a:bodyPr/>
        <a:lstStyle/>
        <a:p>
          <a:endParaRPr lang="en-001"/>
        </a:p>
      </dgm:t>
    </dgm:pt>
    <dgm:pt modelId="{BF6CD151-421A-4BBC-8B5F-7A13B3583220}" type="sibTrans" cxnId="{BCC36073-DC97-4890-9C31-52E042839438}">
      <dgm:prSet/>
      <dgm:spPr/>
      <dgm:t>
        <a:bodyPr/>
        <a:lstStyle/>
        <a:p>
          <a:endParaRPr lang="en-001"/>
        </a:p>
      </dgm:t>
    </dgm:pt>
    <dgm:pt modelId="{3AC5651F-3F2C-4AD8-9973-D3FE9EE2B643}">
      <dgm:prSet custT="1"/>
      <dgm:spPr/>
      <dgm:t>
        <a:bodyPr/>
        <a:lstStyle/>
        <a:p>
          <a:pPr>
            <a:buFont typeface="Arial" panose="020B0604020202020204" pitchFamily="34" charset="0"/>
            <a:buChar char="•"/>
          </a:pPr>
          <a:r>
            <a:rPr lang="en-GB" sz="1200" b="1" dirty="0">
              <a:latin typeface="HelveticaNeueLT Pro 65 Md (Headings)"/>
            </a:rPr>
            <a:t>Employability</a:t>
          </a:r>
          <a:r>
            <a:rPr lang="en-GB" sz="1200" dirty="0">
              <a:latin typeface="HelveticaNeueLT Pro 65 Md (Headings)"/>
            </a:rPr>
            <a:t>:</a:t>
          </a:r>
        </a:p>
      </dgm:t>
    </dgm:pt>
    <dgm:pt modelId="{ABCEAB15-4EBE-4FE1-BEBF-C8D61B2DFC30}" type="parTrans" cxnId="{432A3BBC-CE28-4045-BB4B-FB81C3CB242C}">
      <dgm:prSet/>
      <dgm:spPr/>
      <dgm:t>
        <a:bodyPr/>
        <a:lstStyle/>
        <a:p>
          <a:endParaRPr lang="en-001"/>
        </a:p>
      </dgm:t>
    </dgm:pt>
    <dgm:pt modelId="{9079D20A-2D5C-4224-8F7D-0111081AA6E5}" type="sibTrans" cxnId="{432A3BBC-CE28-4045-BB4B-FB81C3CB242C}">
      <dgm:prSet/>
      <dgm:spPr/>
      <dgm:t>
        <a:bodyPr/>
        <a:lstStyle/>
        <a:p>
          <a:endParaRPr lang="en-001"/>
        </a:p>
      </dgm:t>
    </dgm:pt>
    <dgm:pt modelId="{EE11DB62-EB0F-49AC-964C-AA1B7FDE2E20}">
      <dgm:prSet custT="1"/>
      <dgm:spPr/>
      <dgm:t>
        <a:bodyPr/>
        <a:lstStyle/>
        <a:p>
          <a:pPr>
            <a:buFont typeface="Arial" panose="020B0604020202020204" pitchFamily="34" charset="0"/>
            <a:buChar char="•"/>
          </a:pPr>
          <a:r>
            <a:rPr lang="en-GB" sz="1200" dirty="0">
              <a:latin typeface="HelveticaNeueLT Pro 65 Md (Headings)"/>
            </a:rPr>
            <a:t>Baseline: "Youth unemployment is 15% (2023)."</a:t>
          </a:r>
        </a:p>
      </dgm:t>
    </dgm:pt>
    <dgm:pt modelId="{A7C92D4C-073C-4413-87A0-FF653B6E43D0}" type="parTrans" cxnId="{2B82F4FC-A7EB-49B2-9B6D-79DD91A06232}">
      <dgm:prSet/>
      <dgm:spPr/>
      <dgm:t>
        <a:bodyPr/>
        <a:lstStyle/>
        <a:p>
          <a:endParaRPr lang="en-001"/>
        </a:p>
      </dgm:t>
    </dgm:pt>
    <dgm:pt modelId="{78280663-4B1A-4CFD-AEC4-47C194FAFC4C}" type="sibTrans" cxnId="{2B82F4FC-A7EB-49B2-9B6D-79DD91A06232}">
      <dgm:prSet/>
      <dgm:spPr/>
      <dgm:t>
        <a:bodyPr/>
        <a:lstStyle/>
        <a:p>
          <a:endParaRPr lang="en-001"/>
        </a:p>
      </dgm:t>
    </dgm:pt>
    <dgm:pt modelId="{B38BF9CB-ED60-4254-9739-BA34C14E4809}">
      <dgm:prSet custT="1"/>
      <dgm:spPr/>
      <dgm:t>
        <a:bodyPr/>
        <a:lstStyle/>
        <a:p>
          <a:pPr>
            <a:buFont typeface="Arial" panose="020B0604020202020204" pitchFamily="34" charset="0"/>
            <a:buChar char="•"/>
          </a:pPr>
          <a:r>
            <a:rPr lang="en-GB" sz="1200">
              <a:latin typeface="HelveticaNeueLT Pro 65 Md (Headings)"/>
            </a:rPr>
            <a:t>Expected Result: "By 2025, reduce unemployment to 10%."</a:t>
          </a:r>
        </a:p>
      </dgm:t>
    </dgm:pt>
    <dgm:pt modelId="{BC17A5A0-84A4-4A54-9D8F-D81C5C79B7F8}" type="parTrans" cxnId="{36DF609E-10E3-4761-8D12-14D0D1273407}">
      <dgm:prSet/>
      <dgm:spPr/>
      <dgm:t>
        <a:bodyPr/>
        <a:lstStyle/>
        <a:p>
          <a:endParaRPr lang="en-001"/>
        </a:p>
      </dgm:t>
    </dgm:pt>
    <dgm:pt modelId="{55140144-1066-46A1-8EF1-25B1E3040098}" type="sibTrans" cxnId="{36DF609E-10E3-4761-8D12-14D0D1273407}">
      <dgm:prSet/>
      <dgm:spPr/>
      <dgm:t>
        <a:bodyPr/>
        <a:lstStyle/>
        <a:p>
          <a:endParaRPr lang="en-001"/>
        </a:p>
      </dgm:t>
    </dgm:pt>
    <dgm:pt modelId="{B47B8E05-BA2D-4B80-99E1-D90321C6849E}">
      <dgm:prSet custT="1"/>
      <dgm:spPr/>
      <dgm:t>
        <a:bodyPr/>
        <a:lstStyle/>
        <a:p>
          <a:pPr>
            <a:buFont typeface="Arial" panose="020B0604020202020204" pitchFamily="34" charset="0"/>
            <a:buChar char="•"/>
          </a:pPr>
          <a:r>
            <a:rPr lang="en-GB" sz="1200" b="1">
              <a:latin typeface="HelveticaNeueLT Pro 65 Md (Headings)"/>
            </a:rPr>
            <a:t>Employment Quality</a:t>
          </a:r>
          <a:r>
            <a:rPr lang="en-GB" sz="1200">
              <a:latin typeface="HelveticaNeueLT Pro 65 Md (Headings)"/>
            </a:rPr>
            <a:t>:</a:t>
          </a:r>
        </a:p>
      </dgm:t>
    </dgm:pt>
    <dgm:pt modelId="{829D2C97-CE16-4972-8446-E3106B6612FC}" type="parTrans" cxnId="{8BDF2D7C-86A2-42B9-910A-5A53BF3BBC9E}">
      <dgm:prSet/>
      <dgm:spPr/>
      <dgm:t>
        <a:bodyPr/>
        <a:lstStyle/>
        <a:p>
          <a:endParaRPr lang="en-001"/>
        </a:p>
      </dgm:t>
    </dgm:pt>
    <dgm:pt modelId="{2CA1C87B-32A4-452C-80AE-123885E07B65}" type="sibTrans" cxnId="{8BDF2D7C-86A2-42B9-910A-5A53BF3BBC9E}">
      <dgm:prSet/>
      <dgm:spPr/>
      <dgm:t>
        <a:bodyPr/>
        <a:lstStyle/>
        <a:p>
          <a:endParaRPr lang="en-001"/>
        </a:p>
      </dgm:t>
    </dgm:pt>
    <dgm:pt modelId="{6E00A9AB-9C55-4AA6-9B0B-13C80EAAC9BF}">
      <dgm:prSet custT="1"/>
      <dgm:spPr/>
      <dgm:t>
        <a:bodyPr/>
        <a:lstStyle/>
        <a:p>
          <a:pPr>
            <a:buFont typeface="Arial" panose="020B0604020202020204" pitchFamily="34" charset="0"/>
            <a:buChar char="•"/>
          </a:pPr>
          <a:r>
            <a:rPr lang="en-GB" sz="1200" dirty="0">
              <a:latin typeface="HelveticaNeueLT Pro 65 Md (Headings)"/>
            </a:rPr>
            <a:t>Baseline: "25% satisfaction with workplace safety (2023)."</a:t>
          </a:r>
        </a:p>
      </dgm:t>
    </dgm:pt>
    <dgm:pt modelId="{E5FCE92F-12E8-4A2C-A1D6-BB83642E77F1}" type="parTrans" cxnId="{000778FE-2500-43CD-8D53-96C166E02E08}">
      <dgm:prSet/>
      <dgm:spPr/>
      <dgm:t>
        <a:bodyPr/>
        <a:lstStyle/>
        <a:p>
          <a:endParaRPr lang="en-001"/>
        </a:p>
      </dgm:t>
    </dgm:pt>
    <dgm:pt modelId="{C041B023-4962-4901-A03F-A06646ED5F75}" type="sibTrans" cxnId="{000778FE-2500-43CD-8D53-96C166E02E08}">
      <dgm:prSet/>
      <dgm:spPr/>
      <dgm:t>
        <a:bodyPr/>
        <a:lstStyle/>
        <a:p>
          <a:endParaRPr lang="en-001"/>
        </a:p>
      </dgm:t>
    </dgm:pt>
    <dgm:pt modelId="{76CDE0D3-E66F-4FF8-91D9-C1EC17CFB980}">
      <dgm:prSet custT="1"/>
      <dgm:spPr/>
      <dgm:t>
        <a:bodyPr/>
        <a:lstStyle/>
        <a:p>
          <a:pPr>
            <a:buFont typeface="Arial" panose="020B0604020202020204" pitchFamily="34" charset="0"/>
            <a:buChar char="•"/>
          </a:pPr>
          <a:r>
            <a:rPr lang="en-GB" sz="1200" dirty="0">
              <a:latin typeface="HelveticaNeueLT Pro 65 Md (Headings)"/>
            </a:rPr>
            <a:t>Expected Result: "By 2025, increase satisfaction to 70%."</a:t>
          </a:r>
        </a:p>
      </dgm:t>
    </dgm:pt>
    <dgm:pt modelId="{B8ECB74B-3FAE-4DE2-AE6A-C4C2942A7BFF}" type="parTrans" cxnId="{3D5C2297-1BE3-4F52-BD68-C47DF7098CC4}">
      <dgm:prSet/>
      <dgm:spPr/>
      <dgm:t>
        <a:bodyPr/>
        <a:lstStyle/>
        <a:p>
          <a:endParaRPr lang="en-001"/>
        </a:p>
      </dgm:t>
    </dgm:pt>
    <dgm:pt modelId="{03172329-9978-4152-AF58-B42A315433BC}" type="sibTrans" cxnId="{3D5C2297-1BE3-4F52-BD68-C47DF7098CC4}">
      <dgm:prSet/>
      <dgm:spPr/>
      <dgm:t>
        <a:bodyPr/>
        <a:lstStyle/>
        <a:p>
          <a:endParaRPr lang="en-001"/>
        </a:p>
      </dgm:t>
    </dgm:pt>
    <dgm:pt modelId="{46A390BD-710B-48C5-B24B-662DB018864D}">
      <dgm:prSet custT="1"/>
      <dgm:spPr/>
      <dgm:t>
        <a:bodyPr/>
        <a:lstStyle/>
        <a:p>
          <a:pPr>
            <a:buFont typeface="Arial" panose="020B0604020202020204" pitchFamily="34" charset="0"/>
            <a:buChar char="•"/>
          </a:pPr>
          <a:r>
            <a:rPr lang="en-GB" sz="1200" dirty="0">
              <a:latin typeface="HelveticaNeueLT Pro 65 Md (Headings)"/>
            </a:rPr>
            <a:t>Describe indirect or systemic changes inspired by expected results.</a:t>
          </a:r>
          <a:endParaRPr lang="en-001" sz="1200" b="1" dirty="0">
            <a:latin typeface="HelveticaNeueLT Pro 65 Md (Headings)"/>
          </a:endParaRPr>
        </a:p>
      </dgm:t>
    </dgm:pt>
    <dgm:pt modelId="{A32332D6-70BB-43D0-8611-656D90840357}" type="parTrans" cxnId="{EBE1AE33-5D0B-4F57-884D-BCB896D32E7F}">
      <dgm:prSet/>
      <dgm:spPr/>
      <dgm:t>
        <a:bodyPr/>
        <a:lstStyle/>
        <a:p>
          <a:endParaRPr lang="en-001"/>
        </a:p>
      </dgm:t>
    </dgm:pt>
    <dgm:pt modelId="{5C97E936-90DE-40C7-BB79-A503D118213A}" type="sibTrans" cxnId="{EBE1AE33-5D0B-4F57-884D-BCB896D32E7F}">
      <dgm:prSet/>
      <dgm:spPr/>
      <dgm:t>
        <a:bodyPr/>
        <a:lstStyle/>
        <a:p>
          <a:endParaRPr lang="en-001"/>
        </a:p>
      </dgm:t>
    </dgm:pt>
    <dgm:pt modelId="{ADCA0ADD-B4FF-43B7-BEA9-3777C0ECA132}">
      <dgm:prSet custT="1"/>
      <dgm:spPr/>
      <dgm:t>
        <a:bodyPr/>
        <a:lstStyle/>
        <a:p>
          <a:pPr>
            <a:buFont typeface="Arial" panose="020B0604020202020204" pitchFamily="34" charset="0"/>
            <a:buChar char="•"/>
          </a:pPr>
          <a:r>
            <a:rPr lang="en-GB" sz="1200" dirty="0">
              <a:latin typeface="HelveticaNeueLT Pro 65 Md (Headings)"/>
            </a:rPr>
            <a:t>Ensure ripple effects logically build on measurable outcomes.</a:t>
          </a:r>
        </a:p>
      </dgm:t>
    </dgm:pt>
    <dgm:pt modelId="{EDD775E7-98F1-48EB-836C-2BC8B500E257}" type="parTrans" cxnId="{0D565D97-EE5D-4EB0-AD13-5BB2B733E3F5}">
      <dgm:prSet/>
      <dgm:spPr/>
      <dgm:t>
        <a:bodyPr/>
        <a:lstStyle/>
        <a:p>
          <a:endParaRPr lang="en-001"/>
        </a:p>
      </dgm:t>
    </dgm:pt>
    <dgm:pt modelId="{2F7825A4-ADB0-471D-BD82-0CE4A0205329}" type="sibTrans" cxnId="{0D565D97-EE5D-4EB0-AD13-5BB2B733E3F5}">
      <dgm:prSet/>
      <dgm:spPr/>
      <dgm:t>
        <a:bodyPr/>
        <a:lstStyle/>
        <a:p>
          <a:endParaRPr lang="en-001"/>
        </a:p>
      </dgm:t>
    </dgm:pt>
    <dgm:pt modelId="{2EDE216C-FFC4-408B-818C-FD37AA6AD9F1}">
      <dgm:prSet custT="1"/>
      <dgm:spPr/>
      <dgm:t>
        <a:bodyPr/>
        <a:lstStyle/>
        <a:p>
          <a:pPr>
            <a:buFont typeface="Arial" panose="020B0604020202020204" pitchFamily="34" charset="0"/>
            <a:buChar char="•"/>
          </a:pPr>
          <a:r>
            <a:rPr lang="en-GB" sz="1200" dirty="0">
              <a:latin typeface="HelveticaNeueLT Pro 65 Md (Headings)"/>
            </a:rPr>
            <a:t>Highlight potential influence on policy, practices, or community resilience.</a:t>
          </a:r>
        </a:p>
      </dgm:t>
    </dgm:pt>
    <dgm:pt modelId="{03BA168C-58B3-4DA5-9999-FB9090F422CB}" type="parTrans" cxnId="{ABEE158A-0113-4C22-A5E1-D328FEAE0EAF}">
      <dgm:prSet/>
      <dgm:spPr/>
      <dgm:t>
        <a:bodyPr/>
        <a:lstStyle/>
        <a:p>
          <a:endParaRPr lang="en-001"/>
        </a:p>
      </dgm:t>
    </dgm:pt>
    <dgm:pt modelId="{9A1D84C5-B1DE-456E-9F84-699196CA06A4}" type="sibTrans" cxnId="{ABEE158A-0113-4C22-A5E1-D328FEAE0EAF}">
      <dgm:prSet/>
      <dgm:spPr/>
      <dgm:t>
        <a:bodyPr/>
        <a:lstStyle/>
        <a:p>
          <a:endParaRPr lang="en-001"/>
        </a:p>
      </dgm:t>
    </dgm:pt>
    <dgm:pt modelId="{97C648B7-39B3-4B16-ABCC-8F21E5FE3E71}">
      <dgm:prSet custT="1"/>
      <dgm:spPr/>
      <dgm:t>
        <a:bodyPr/>
        <a:lstStyle/>
        <a:p>
          <a:pPr>
            <a:buNone/>
          </a:pPr>
          <a:r>
            <a:rPr lang="en-GB" sz="1200" b="1">
              <a:latin typeface="HelveticaNeueLT Pro 65 Md (Headings)"/>
            </a:rPr>
            <a:t>Examples</a:t>
          </a:r>
          <a:r>
            <a:rPr lang="en-GB" sz="1200">
              <a:latin typeface="HelveticaNeueLT Pro 65 Md (Headings)"/>
            </a:rPr>
            <a:t>:</a:t>
          </a:r>
        </a:p>
      </dgm:t>
    </dgm:pt>
    <dgm:pt modelId="{9E43528A-28E3-4947-BD72-C0AEC1662616}" type="parTrans" cxnId="{CA4B466E-09B8-4A0C-AABF-18A3F7B5536C}">
      <dgm:prSet/>
      <dgm:spPr/>
      <dgm:t>
        <a:bodyPr/>
        <a:lstStyle/>
        <a:p>
          <a:endParaRPr lang="en-001"/>
        </a:p>
      </dgm:t>
    </dgm:pt>
    <dgm:pt modelId="{DC16E676-45C9-4185-9083-BC783C38F714}" type="sibTrans" cxnId="{CA4B466E-09B8-4A0C-AABF-18A3F7B5536C}">
      <dgm:prSet/>
      <dgm:spPr/>
      <dgm:t>
        <a:bodyPr/>
        <a:lstStyle/>
        <a:p>
          <a:endParaRPr lang="en-001"/>
        </a:p>
      </dgm:t>
    </dgm:pt>
    <dgm:pt modelId="{F3BDB055-3EE6-4A62-9465-9D31AE778D1D}">
      <dgm:prSet custT="1"/>
      <dgm:spPr/>
      <dgm:t>
        <a:bodyPr/>
        <a:lstStyle/>
        <a:p>
          <a:pPr>
            <a:buFont typeface="Arial" panose="020B0604020202020204" pitchFamily="34" charset="0"/>
            <a:buChar char="•"/>
          </a:pPr>
          <a:r>
            <a:rPr lang="en-GB" sz="1200" b="1">
              <a:latin typeface="HelveticaNeueLT Pro 65 Md (Headings)"/>
            </a:rPr>
            <a:t>Skill Enhancement</a:t>
          </a:r>
          <a:r>
            <a:rPr lang="en-GB" sz="1200">
              <a:latin typeface="HelveticaNeueLT Pro 65 Md (Headings)"/>
            </a:rPr>
            <a:t>:</a:t>
          </a:r>
        </a:p>
      </dgm:t>
    </dgm:pt>
    <dgm:pt modelId="{E82BF8B8-D0B3-41F2-B16F-4525B4FCCE3B}" type="parTrans" cxnId="{E1F41042-0522-4719-9D3A-9F3B30F1B17C}">
      <dgm:prSet/>
      <dgm:spPr/>
      <dgm:t>
        <a:bodyPr/>
        <a:lstStyle/>
        <a:p>
          <a:endParaRPr lang="en-001"/>
        </a:p>
      </dgm:t>
    </dgm:pt>
    <dgm:pt modelId="{BC89DF83-770F-445B-A13B-7498395B1FE7}" type="sibTrans" cxnId="{E1F41042-0522-4719-9D3A-9F3B30F1B17C}">
      <dgm:prSet/>
      <dgm:spPr/>
      <dgm:t>
        <a:bodyPr/>
        <a:lstStyle/>
        <a:p>
          <a:endParaRPr lang="en-001"/>
        </a:p>
      </dgm:t>
    </dgm:pt>
    <dgm:pt modelId="{0658671D-2BA6-4773-B19B-7C86471F9E70}">
      <dgm:prSet custT="1"/>
      <dgm:spPr/>
      <dgm:t>
        <a:bodyPr/>
        <a:lstStyle/>
        <a:p>
          <a:pPr>
            <a:buFont typeface="Arial" panose="020B0604020202020204" pitchFamily="34" charset="0"/>
            <a:buChar char="•"/>
          </a:pPr>
          <a:r>
            <a:rPr lang="en-GB" sz="1200" dirty="0">
              <a:latin typeface="HelveticaNeueLT Pro 65 Md (Headings)"/>
            </a:rPr>
            <a:t>Expected Result: "Increase digital proficiency to 75% by 2025."</a:t>
          </a:r>
        </a:p>
      </dgm:t>
    </dgm:pt>
    <dgm:pt modelId="{02FDC038-76F3-4FFC-B88D-6672D4786563}" type="parTrans" cxnId="{31D9B557-A09D-4829-8D12-EF89E53583B9}">
      <dgm:prSet/>
      <dgm:spPr/>
      <dgm:t>
        <a:bodyPr/>
        <a:lstStyle/>
        <a:p>
          <a:endParaRPr lang="en-001"/>
        </a:p>
      </dgm:t>
    </dgm:pt>
    <dgm:pt modelId="{A66CD0A8-F6C6-4ECA-8D1A-D5B45CC67179}" type="sibTrans" cxnId="{31D9B557-A09D-4829-8D12-EF89E53583B9}">
      <dgm:prSet/>
      <dgm:spPr/>
      <dgm:t>
        <a:bodyPr/>
        <a:lstStyle/>
        <a:p>
          <a:endParaRPr lang="en-001"/>
        </a:p>
      </dgm:t>
    </dgm:pt>
    <dgm:pt modelId="{B3209293-E36E-4A51-AF91-87942D3E4455}">
      <dgm:prSet custT="1"/>
      <dgm:spPr/>
      <dgm:t>
        <a:bodyPr/>
        <a:lstStyle/>
        <a:p>
          <a:pPr>
            <a:buFont typeface="Arial" panose="020B0604020202020204" pitchFamily="34" charset="0"/>
            <a:buChar char="•"/>
          </a:pPr>
          <a:r>
            <a:rPr lang="en-GB" sz="1200" dirty="0">
              <a:latin typeface="HelveticaNeueLT Pro 65 Md (Headings)"/>
            </a:rPr>
            <a:t>Ripple Effect: "Inspires other organizations to adopt similar training programs."</a:t>
          </a:r>
        </a:p>
      </dgm:t>
    </dgm:pt>
    <dgm:pt modelId="{1789DB49-47E5-43FD-A30B-F61C969367B7}" type="parTrans" cxnId="{55CEBA10-C43B-4C0C-8835-427246C7C080}">
      <dgm:prSet/>
      <dgm:spPr/>
      <dgm:t>
        <a:bodyPr/>
        <a:lstStyle/>
        <a:p>
          <a:endParaRPr lang="en-001"/>
        </a:p>
      </dgm:t>
    </dgm:pt>
    <dgm:pt modelId="{F10ECED6-6C0B-4F0A-9513-EC5163C6B753}" type="sibTrans" cxnId="{55CEBA10-C43B-4C0C-8835-427246C7C080}">
      <dgm:prSet/>
      <dgm:spPr/>
      <dgm:t>
        <a:bodyPr/>
        <a:lstStyle/>
        <a:p>
          <a:endParaRPr lang="en-001"/>
        </a:p>
      </dgm:t>
    </dgm:pt>
    <dgm:pt modelId="{A4BF37EF-7B5F-447E-9763-AFB62EC0FAEF}">
      <dgm:prSet custT="1"/>
      <dgm:spPr/>
      <dgm:t>
        <a:bodyPr/>
        <a:lstStyle/>
        <a:p>
          <a:pPr>
            <a:buFont typeface="Arial" panose="020B0604020202020204" pitchFamily="34" charset="0"/>
            <a:buChar char="•"/>
          </a:pPr>
          <a:r>
            <a:rPr lang="en-GB" sz="1200" b="1" dirty="0">
              <a:latin typeface="HelveticaNeueLT Pro 65 Md (Headings)"/>
            </a:rPr>
            <a:t>Employability</a:t>
          </a:r>
          <a:r>
            <a:rPr lang="en-GB" sz="1200" dirty="0">
              <a:latin typeface="HelveticaNeueLT Pro 65 Md (Headings)"/>
            </a:rPr>
            <a:t>:</a:t>
          </a:r>
        </a:p>
      </dgm:t>
    </dgm:pt>
    <dgm:pt modelId="{5F9BABC4-7A86-411B-A4C0-2A4D8BE3BA77}" type="parTrans" cxnId="{8DFCAF71-F902-4630-BBCC-C4D77F4DEEF2}">
      <dgm:prSet/>
      <dgm:spPr/>
      <dgm:t>
        <a:bodyPr/>
        <a:lstStyle/>
        <a:p>
          <a:endParaRPr lang="en-001"/>
        </a:p>
      </dgm:t>
    </dgm:pt>
    <dgm:pt modelId="{93A9C236-678C-4520-8F18-F16471D91318}" type="sibTrans" cxnId="{8DFCAF71-F902-4630-BBCC-C4D77F4DEEF2}">
      <dgm:prSet/>
      <dgm:spPr/>
      <dgm:t>
        <a:bodyPr/>
        <a:lstStyle/>
        <a:p>
          <a:endParaRPr lang="en-001"/>
        </a:p>
      </dgm:t>
    </dgm:pt>
    <dgm:pt modelId="{7FC2325C-84A3-4FCE-8775-693EEB071CF7}">
      <dgm:prSet custT="1"/>
      <dgm:spPr/>
      <dgm:t>
        <a:bodyPr/>
        <a:lstStyle/>
        <a:p>
          <a:pPr>
            <a:buFont typeface="Arial" panose="020B0604020202020204" pitchFamily="34" charset="0"/>
            <a:buChar char="•"/>
          </a:pPr>
          <a:r>
            <a:rPr lang="en-GB" sz="1200" dirty="0">
              <a:latin typeface="HelveticaNeueLT Pro 65 Md (Headings)"/>
            </a:rPr>
            <a:t>Expected Result: "Reduce youth unemployment to 10% by 2025."</a:t>
          </a:r>
        </a:p>
      </dgm:t>
    </dgm:pt>
    <dgm:pt modelId="{C9CD11B9-4B82-4277-AEFA-30C1691535A1}" type="parTrans" cxnId="{BB2E877F-B209-4F34-B797-D6072C86BA71}">
      <dgm:prSet/>
      <dgm:spPr/>
      <dgm:t>
        <a:bodyPr/>
        <a:lstStyle/>
        <a:p>
          <a:endParaRPr lang="en-001"/>
        </a:p>
      </dgm:t>
    </dgm:pt>
    <dgm:pt modelId="{A9A73AB3-F27A-47A0-B101-8728F38490BF}" type="sibTrans" cxnId="{BB2E877F-B209-4F34-B797-D6072C86BA71}">
      <dgm:prSet/>
      <dgm:spPr/>
      <dgm:t>
        <a:bodyPr/>
        <a:lstStyle/>
        <a:p>
          <a:endParaRPr lang="en-001"/>
        </a:p>
      </dgm:t>
    </dgm:pt>
    <dgm:pt modelId="{84C3112C-27FC-4B58-93BA-58FBE0FA78C5}">
      <dgm:prSet custT="1"/>
      <dgm:spPr/>
      <dgm:t>
        <a:bodyPr/>
        <a:lstStyle/>
        <a:p>
          <a:pPr>
            <a:buFont typeface="Arial" panose="020B0604020202020204" pitchFamily="34" charset="0"/>
            <a:buChar char="•"/>
          </a:pPr>
          <a:r>
            <a:rPr lang="en-GB" sz="1200" dirty="0">
              <a:latin typeface="HelveticaNeueLT Pro 65 Md (Headings)"/>
            </a:rPr>
            <a:t>Ripple Effect: "Encourages policies incentivizing companies to hire underrepresented groups."</a:t>
          </a:r>
        </a:p>
      </dgm:t>
    </dgm:pt>
    <dgm:pt modelId="{82434F79-82ED-4CD6-9074-DC760F090505}" type="parTrans" cxnId="{700A6F2A-F04A-45F2-B03D-191FBF5F11EF}">
      <dgm:prSet/>
      <dgm:spPr/>
      <dgm:t>
        <a:bodyPr/>
        <a:lstStyle/>
        <a:p>
          <a:endParaRPr lang="en-001"/>
        </a:p>
      </dgm:t>
    </dgm:pt>
    <dgm:pt modelId="{5E106C0B-7466-4943-AE7E-7F16493E928B}" type="sibTrans" cxnId="{700A6F2A-F04A-45F2-B03D-191FBF5F11EF}">
      <dgm:prSet/>
      <dgm:spPr/>
      <dgm:t>
        <a:bodyPr/>
        <a:lstStyle/>
        <a:p>
          <a:endParaRPr lang="en-001"/>
        </a:p>
      </dgm:t>
    </dgm:pt>
    <dgm:pt modelId="{AF98D7BC-A6EC-4D4B-A2D0-BBF143584B90}">
      <dgm:prSet custT="1"/>
      <dgm:spPr/>
      <dgm:t>
        <a:bodyPr/>
        <a:lstStyle/>
        <a:p>
          <a:pPr>
            <a:buFont typeface="Arial" panose="020B0604020202020204" pitchFamily="34" charset="0"/>
            <a:buChar char="•"/>
          </a:pPr>
          <a:r>
            <a:rPr lang="en-GB" sz="1200" b="1" dirty="0">
              <a:latin typeface="HelveticaNeueLT Pro 65 Md (Headings)"/>
            </a:rPr>
            <a:t>Employment Quality</a:t>
          </a:r>
          <a:r>
            <a:rPr lang="en-GB" sz="1200" dirty="0">
              <a:latin typeface="HelveticaNeueLT Pro 65 Md (Headings)"/>
            </a:rPr>
            <a:t>:</a:t>
          </a:r>
        </a:p>
      </dgm:t>
    </dgm:pt>
    <dgm:pt modelId="{F79CAB7E-FBF6-464F-8716-B27D4E7815C6}" type="parTrans" cxnId="{09FFC878-B67B-4012-82B7-77137FA5768C}">
      <dgm:prSet/>
      <dgm:spPr/>
      <dgm:t>
        <a:bodyPr/>
        <a:lstStyle/>
        <a:p>
          <a:endParaRPr lang="en-001"/>
        </a:p>
      </dgm:t>
    </dgm:pt>
    <dgm:pt modelId="{A23B1620-2845-46C3-996B-2DFFB09DD514}" type="sibTrans" cxnId="{09FFC878-B67B-4012-82B7-77137FA5768C}">
      <dgm:prSet/>
      <dgm:spPr/>
      <dgm:t>
        <a:bodyPr/>
        <a:lstStyle/>
        <a:p>
          <a:endParaRPr lang="en-001"/>
        </a:p>
      </dgm:t>
    </dgm:pt>
    <dgm:pt modelId="{EE0A88FA-55D9-4B9C-82D0-0AFB968942FD}">
      <dgm:prSet custT="1"/>
      <dgm:spPr/>
      <dgm:t>
        <a:bodyPr/>
        <a:lstStyle/>
        <a:p>
          <a:pPr>
            <a:buFont typeface="Arial" panose="020B0604020202020204" pitchFamily="34" charset="0"/>
            <a:buChar char="•"/>
          </a:pPr>
          <a:r>
            <a:rPr lang="en-GB" sz="1200" dirty="0">
              <a:latin typeface="HelveticaNeueLT Pro 65 Md (Headings)"/>
            </a:rPr>
            <a:t>Expected Result: "Increase workplace safety satisfaction to 70% by 2025."</a:t>
          </a:r>
        </a:p>
      </dgm:t>
    </dgm:pt>
    <dgm:pt modelId="{674DC3EF-2A36-4863-AD73-E1BD3176BD02}" type="parTrans" cxnId="{FBCBE7EB-420F-4B14-AC61-F1773A0BD56C}">
      <dgm:prSet/>
      <dgm:spPr/>
      <dgm:t>
        <a:bodyPr/>
        <a:lstStyle/>
        <a:p>
          <a:endParaRPr lang="en-001"/>
        </a:p>
      </dgm:t>
    </dgm:pt>
    <dgm:pt modelId="{CF7FCBF6-4572-4B8E-BCEE-103ACAF972B0}" type="sibTrans" cxnId="{FBCBE7EB-420F-4B14-AC61-F1773A0BD56C}">
      <dgm:prSet/>
      <dgm:spPr/>
      <dgm:t>
        <a:bodyPr/>
        <a:lstStyle/>
        <a:p>
          <a:endParaRPr lang="en-001"/>
        </a:p>
      </dgm:t>
    </dgm:pt>
    <dgm:pt modelId="{75DE6A68-C5A3-45C7-A934-760192A3FF0F}">
      <dgm:prSet custT="1"/>
      <dgm:spPr/>
      <dgm:t>
        <a:bodyPr/>
        <a:lstStyle/>
        <a:p>
          <a:pPr>
            <a:buFont typeface="Arial" panose="020B0604020202020204" pitchFamily="34" charset="0"/>
            <a:buChar char="•"/>
          </a:pPr>
          <a:r>
            <a:rPr lang="en-GB" sz="1200" dirty="0">
              <a:latin typeface="HelveticaNeueLT Pro 65 Md (Headings)"/>
            </a:rPr>
            <a:t>Ripple Effect: "Leads to industry-wide adoption of improved safety standards."</a:t>
          </a:r>
        </a:p>
      </dgm:t>
    </dgm:pt>
    <dgm:pt modelId="{BCE5D9FA-55D7-4475-BB7C-F37512CFDAFB}" type="parTrans" cxnId="{49CB67B3-FCE4-4A22-BE91-8EB09219D987}">
      <dgm:prSet/>
      <dgm:spPr/>
      <dgm:t>
        <a:bodyPr/>
        <a:lstStyle/>
        <a:p>
          <a:endParaRPr lang="en-001"/>
        </a:p>
      </dgm:t>
    </dgm:pt>
    <dgm:pt modelId="{1D47C297-ABF9-40CE-996C-FAF93146E261}" type="sibTrans" cxnId="{49CB67B3-FCE4-4A22-BE91-8EB09219D987}">
      <dgm:prSet/>
      <dgm:spPr/>
      <dgm:t>
        <a:bodyPr/>
        <a:lstStyle/>
        <a:p>
          <a:endParaRPr lang="en-001"/>
        </a:p>
      </dgm:t>
    </dgm:pt>
    <dgm:pt modelId="{23AACA29-14AD-49C2-8C38-E648EAAD6AD1}" type="pres">
      <dgm:prSet presAssocID="{00707419-A980-423F-BF1A-1A68B7D57054}" presName="Name0" presStyleCnt="0">
        <dgm:presLayoutVars>
          <dgm:dir/>
          <dgm:animLvl val="lvl"/>
          <dgm:resizeHandles val="exact"/>
        </dgm:presLayoutVars>
      </dgm:prSet>
      <dgm:spPr/>
    </dgm:pt>
    <dgm:pt modelId="{F2BD8905-09C3-4150-AA83-5B9AEA39E620}" type="pres">
      <dgm:prSet presAssocID="{8CDCCABA-5C71-42E4-B566-B168B4A551D1}" presName="composite" presStyleCnt="0"/>
      <dgm:spPr/>
    </dgm:pt>
    <dgm:pt modelId="{1F1BFBD7-B6E7-4574-BCFA-1985D0CD3246}" type="pres">
      <dgm:prSet presAssocID="{8CDCCABA-5C71-42E4-B566-B168B4A551D1}" presName="parTx" presStyleLbl="alignNode1" presStyleIdx="0" presStyleCnt="3">
        <dgm:presLayoutVars>
          <dgm:chMax val="0"/>
          <dgm:chPref val="0"/>
          <dgm:bulletEnabled val="1"/>
        </dgm:presLayoutVars>
      </dgm:prSet>
      <dgm:spPr/>
    </dgm:pt>
    <dgm:pt modelId="{99D8B0C4-9D2C-44A9-A623-0EEA35B8DF6D}" type="pres">
      <dgm:prSet presAssocID="{8CDCCABA-5C71-42E4-B566-B168B4A551D1}" presName="desTx" presStyleLbl="alignAccFollowNode1" presStyleIdx="0" presStyleCnt="3">
        <dgm:presLayoutVars>
          <dgm:bulletEnabled val="1"/>
        </dgm:presLayoutVars>
      </dgm:prSet>
      <dgm:spPr/>
    </dgm:pt>
    <dgm:pt modelId="{29892262-4C27-4A6C-90AF-D7FC22661374}" type="pres">
      <dgm:prSet presAssocID="{6DE80726-A4CA-4E18-92FC-DA5E7DDFFA81}" presName="space" presStyleCnt="0"/>
      <dgm:spPr/>
    </dgm:pt>
    <dgm:pt modelId="{C481BBD0-902D-4A45-A4B3-5B75A8117EB1}" type="pres">
      <dgm:prSet presAssocID="{79BAA8FA-F88F-461D-8C4B-1BA361FF5160}" presName="composite" presStyleCnt="0"/>
      <dgm:spPr/>
    </dgm:pt>
    <dgm:pt modelId="{DB6CA873-1A08-4DE2-9942-68F18301A514}" type="pres">
      <dgm:prSet presAssocID="{79BAA8FA-F88F-461D-8C4B-1BA361FF5160}" presName="parTx" presStyleLbl="alignNode1" presStyleIdx="1" presStyleCnt="3">
        <dgm:presLayoutVars>
          <dgm:chMax val="0"/>
          <dgm:chPref val="0"/>
          <dgm:bulletEnabled val="1"/>
        </dgm:presLayoutVars>
      </dgm:prSet>
      <dgm:spPr/>
    </dgm:pt>
    <dgm:pt modelId="{A192B0C5-66C6-4FE9-9104-E90FC06CDA94}" type="pres">
      <dgm:prSet presAssocID="{79BAA8FA-F88F-461D-8C4B-1BA361FF5160}" presName="desTx" presStyleLbl="alignAccFollowNode1" presStyleIdx="1" presStyleCnt="3">
        <dgm:presLayoutVars>
          <dgm:bulletEnabled val="1"/>
        </dgm:presLayoutVars>
      </dgm:prSet>
      <dgm:spPr/>
    </dgm:pt>
    <dgm:pt modelId="{96958B61-2039-4514-86C6-11A1CCE31955}" type="pres">
      <dgm:prSet presAssocID="{330CA469-68C6-4CB4-B085-5A55D7E14535}" presName="space" presStyleCnt="0"/>
      <dgm:spPr/>
    </dgm:pt>
    <dgm:pt modelId="{D60DCEA8-E119-48D5-9DD6-B62A1D01754E}" type="pres">
      <dgm:prSet presAssocID="{E06CCE90-8FA7-4F62-9531-B0E00C4DF0A5}" presName="composite" presStyleCnt="0"/>
      <dgm:spPr/>
    </dgm:pt>
    <dgm:pt modelId="{15CD2512-2902-480C-ADC7-E038352E0EC3}" type="pres">
      <dgm:prSet presAssocID="{E06CCE90-8FA7-4F62-9531-B0E00C4DF0A5}" presName="parTx" presStyleLbl="alignNode1" presStyleIdx="2" presStyleCnt="3">
        <dgm:presLayoutVars>
          <dgm:chMax val="0"/>
          <dgm:chPref val="0"/>
          <dgm:bulletEnabled val="1"/>
        </dgm:presLayoutVars>
      </dgm:prSet>
      <dgm:spPr/>
    </dgm:pt>
    <dgm:pt modelId="{3327D575-863C-4FEE-8BE6-5FEF2E6C6931}" type="pres">
      <dgm:prSet presAssocID="{E06CCE90-8FA7-4F62-9531-B0E00C4DF0A5}" presName="desTx" presStyleLbl="alignAccFollowNode1" presStyleIdx="2" presStyleCnt="3">
        <dgm:presLayoutVars>
          <dgm:bulletEnabled val="1"/>
        </dgm:presLayoutVars>
      </dgm:prSet>
      <dgm:spPr/>
    </dgm:pt>
  </dgm:ptLst>
  <dgm:cxnLst>
    <dgm:cxn modelId="{D7B99702-285E-4E50-90FD-E6E9E7527182}" type="presOf" srcId="{C1ECFBC1-7EDF-4301-9E29-57AFD15BFD58}" destId="{A192B0C5-66C6-4FE9-9104-E90FC06CDA94}" srcOrd="0" destOrd="0" presId="urn:microsoft.com/office/officeart/2005/8/layout/hList1"/>
    <dgm:cxn modelId="{AEFC9E07-5742-4683-B12F-74B53A42C45D}" type="presOf" srcId="{0658671D-2BA6-4773-B19B-7C86471F9E70}" destId="{3327D575-863C-4FEE-8BE6-5FEF2E6C6931}" srcOrd="0" destOrd="5" presId="urn:microsoft.com/office/officeart/2005/8/layout/hList1"/>
    <dgm:cxn modelId="{38E2C80D-8AD2-4FE4-ABC5-FC2A5D13237B}" srcId="{8CDCCABA-5C71-42E4-B566-B168B4A551D1}" destId="{139C91FC-FA07-48B5-B873-D6FA1135F6DD}" srcOrd="0" destOrd="0" parTransId="{B3546B97-A73D-437E-9216-FF74B402A0FC}" sibTransId="{51A860A7-1A30-4248-B52D-FFB7CE8EB287}"/>
    <dgm:cxn modelId="{58D0170E-CA19-4869-820B-F394DA8E64D0}" type="presOf" srcId="{D1C091DC-3241-40ED-ADAC-683E233AE674}" destId="{A192B0C5-66C6-4FE9-9104-E90FC06CDA94}" srcOrd="0" destOrd="2" presId="urn:microsoft.com/office/officeart/2005/8/layout/hList1"/>
    <dgm:cxn modelId="{55CEBA10-C43B-4C0C-8835-427246C7C080}" srcId="{F3BDB055-3EE6-4A62-9465-9D31AE778D1D}" destId="{B3209293-E36E-4A51-AF91-87942D3E4455}" srcOrd="1" destOrd="0" parTransId="{1789DB49-47E5-43FD-A30B-F61C969367B7}" sibTransId="{F10ECED6-6C0B-4F0A-9513-EC5163C6B753}"/>
    <dgm:cxn modelId="{B724D312-7191-4ADF-BCC5-79D540213A7C}" type="presOf" srcId="{139C91FC-FA07-48B5-B873-D6FA1135F6DD}" destId="{99D8B0C4-9D2C-44A9-A623-0EEA35B8DF6D}" srcOrd="0" destOrd="0" presId="urn:microsoft.com/office/officeart/2005/8/layout/hList1"/>
    <dgm:cxn modelId="{6B5D7414-9C0F-4914-BF83-D2A927F358BA}" srcId="{139C91FC-FA07-48B5-B873-D6FA1135F6DD}" destId="{B6423045-FCB4-4B92-BA76-E3289F9C6DC9}" srcOrd="1" destOrd="0" parTransId="{A61A5452-3BFC-4916-BA7B-76AFDAD1FB3C}" sibTransId="{B7B8B7B4-7F74-45E4-BFA4-3C98EE07ACFE}"/>
    <dgm:cxn modelId="{31C9EE15-F474-4E8B-8FA1-34A08F65C6C2}" type="presOf" srcId="{7FC2325C-84A3-4FCE-8775-693EEB071CF7}" destId="{3327D575-863C-4FEE-8BE6-5FEF2E6C6931}" srcOrd="0" destOrd="8" presId="urn:microsoft.com/office/officeart/2005/8/layout/hList1"/>
    <dgm:cxn modelId="{E2EE4216-E1D7-4BED-BA7A-301BD5616DA3}" type="presOf" srcId="{29607FBC-C99B-4B06-8180-E265A9DDABDF}" destId="{A192B0C5-66C6-4FE9-9104-E90FC06CDA94}" srcOrd="0" destOrd="1" presId="urn:microsoft.com/office/officeart/2005/8/layout/hList1"/>
    <dgm:cxn modelId="{B9FE3D1B-137D-4331-A006-48CD9346A92F}" type="presOf" srcId="{76CDE0D3-E66F-4FF8-91D9-C1EC17CFB980}" destId="{A192B0C5-66C6-4FE9-9104-E90FC06CDA94}" srcOrd="0" destOrd="12" presId="urn:microsoft.com/office/officeart/2005/8/layout/hList1"/>
    <dgm:cxn modelId="{7993C829-5353-4CD2-829D-E45F4C5C525A}" type="presOf" srcId="{E434C18A-2725-4A7F-897C-B05F4228D6A5}" destId="{99D8B0C4-9D2C-44A9-A623-0EEA35B8DF6D}" srcOrd="0" destOrd="1" presId="urn:microsoft.com/office/officeart/2005/8/layout/hList1"/>
    <dgm:cxn modelId="{A470F229-86C9-4168-9FB9-895511D379B7}" type="presOf" srcId="{3AC5651F-3F2C-4AD8-9973-D3FE9EE2B643}" destId="{A192B0C5-66C6-4FE9-9104-E90FC06CDA94}" srcOrd="0" destOrd="7" presId="urn:microsoft.com/office/officeart/2005/8/layout/hList1"/>
    <dgm:cxn modelId="{700A6F2A-F04A-45F2-B03D-191FBF5F11EF}" srcId="{A4BF37EF-7B5F-447E-9763-AFB62EC0FAEF}" destId="{84C3112C-27FC-4B58-93BA-58FBE0FA78C5}" srcOrd="1" destOrd="0" parTransId="{82434F79-82ED-4CD6-9074-DC760F090505}" sibTransId="{5E106C0B-7466-4943-AE7E-7F16493E928B}"/>
    <dgm:cxn modelId="{F1BD7C2E-3896-4DA1-97C1-D243C9258C3D}" srcId="{79BAA8FA-F88F-461D-8C4B-1BA361FF5160}" destId="{89C75571-CA39-450B-A9DB-B194B4BD93EA}" srcOrd="4" destOrd="0" parTransId="{89EAC3A9-3770-4987-BD6D-4505C295C3CD}" sibTransId="{62259AC2-56E1-4207-B0F0-5E06E5C91EC8}"/>
    <dgm:cxn modelId="{678DE232-B7E9-4E9D-8BDD-72D6A42B263C}" srcId="{139C91FC-FA07-48B5-B873-D6FA1135F6DD}" destId="{E434C18A-2725-4A7F-897C-B05F4228D6A5}" srcOrd="0" destOrd="0" parTransId="{5DC4C9BB-046B-43C6-8B3B-A26CAB36DF27}" sibTransId="{6C07013E-C5ED-4068-BD07-A349FEE80A6A}"/>
    <dgm:cxn modelId="{EBE1AE33-5D0B-4F57-884D-BCB896D32E7F}" srcId="{E06CCE90-8FA7-4F62-9531-B0E00C4DF0A5}" destId="{46A390BD-710B-48C5-B24B-662DB018864D}" srcOrd="0" destOrd="0" parTransId="{A32332D6-70BB-43D0-8611-656D90840357}" sibTransId="{5C97E936-90DE-40C7-BB79-A503D118213A}"/>
    <dgm:cxn modelId="{431DF633-09F4-49E9-8D99-E075D9D0BB40}" srcId="{8CDCCABA-5C71-42E4-B566-B168B4A551D1}" destId="{58BAEC8C-3D74-49B1-9140-D38D97048CC1}" srcOrd="1" destOrd="0" parTransId="{41BD2611-ED92-42FD-B9F3-A08CBC2B0322}" sibTransId="{7C82CEBD-EE04-462F-BB12-2073CA66C8BF}"/>
    <dgm:cxn modelId="{EFB81E3A-66E1-4110-B61B-9FC3711E4920}" type="presOf" srcId="{00707419-A980-423F-BF1A-1A68B7D57054}" destId="{23AACA29-14AD-49C2-8C38-E648EAAD6AD1}" srcOrd="0" destOrd="0" presId="urn:microsoft.com/office/officeart/2005/8/layout/hList1"/>
    <dgm:cxn modelId="{4C42D35B-EA19-4F79-ACB1-A61E205B94F9}" type="presOf" srcId="{ADCA0ADD-B4FF-43B7-BEA9-3777C0ECA132}" destId="{3327D575-863C-4FEE-8BE6-5FEF2E6C6931}" srcOrd="0" destOrd="1" presId="urn:microsoft.com/office/officeart/2005/8/layout/hList1"/>
    <dgm:cxn modelId="{C5BF4A5E-2098-4292-A671-910DEFB7C54B}" type="presOf" srcId="{97C648B7-39B3-4B16-ABCC-8F21E5FE3E71}" destId="{3327D575-863C-4FEE-8BE6-5FEF2E6C6931}" srcOrd="0" destOrd="3" presId="urn:microsoft.com/office/officeart/2005/8/layout/hList1"/>
    <dgm:cxn modelId="{E1F41042-0522-4719-9D3A-9F3B30F1B17C}" srcId="{E06CCE90-8FA7-4F62-9531-B0E00C4DF0A5}" destId="{F3BDB055-3EE6-4A62-9465-9D31AE778D1D}" srcOrd="4" destOrd="0" parTransId="{E82BF8B8-D0B3-41F2-B16F-4525B4FCCE3B}" sibTransId="{BC89DF83-770F-445B-A13B-7498395B1FE7}"/>
    <dgm:cxn modelId="{D0CA7542-4780-4C35-862A-AD53B758B14C}" type="presOf" srcId="{75DE6A68-C5A3-45C7-A934-760192A3FF0F}" destId="{3327D575-863C-4FEE-8BE6-5FEF2E6C6931}" srcOrd="0" destOrd="12" presId="urn:microsoft.com/office/officeart/2005/8/layout/hList1"/>
    <dgm:cxn modelId="{4990E446-196C-4485-B5D3-8803F718EF6F}" type="presOf" srcId="{FD30F60A-9D48-4DBB-80B9-FDF3ED286618}" destId="{A192B0C5-66C6-4FE9-9104-E90FC06CDA94}" srcOrd="0" destOrd="6" presId="urn:microsoft.com/office/officeart/2005/8/layout/hList1"/>
    <dgm:cxn modelId="{CA4B466E-09B8-4A0C-AABF-18A3F7B5536C}" srcId="{E06CCE90-8FA7-4F62-9531-B0E00C4DF0A5}" destId="{97C648B7-39B3-4B16-ABCC-8F21E5FE3E71}" srcOrd="3" destOrd="0" parTransId="{9E43528A-28E3-4947-BD72-C0AEC1662616}" sibTransId="{DC16E676-45C9-4185-9083-BC783C38F714}"/>
    <dgm:cxn modelId="{02B9F56F-B0CF-4DDA-8CCE-0A2D9A44FC4B}" type="presOf" srcId="{A4BF37EF-7B5F-447E-9763-AFB62EC0FAEF}" destId="{3327D575-863C-4FEE-8BE6-5FEF2E6C6931}" srcOrd="0" destOrd="7" presId="urn:microsoft.com/office/officeart/2005/8/layout/hList1"/>
    <dgm:cxn modelId="{B07F3D71-6D86-46BA-9015-8C038CFB6882}" type="presOf" srcId="{2EDE216C-FFC4-408B-818C-FD37AA6AD9F1}" destId="{3327D575-863C-4FEE-8BE6-5FEF2E6C6931}" srcOrd="0" destOrd="2" presId="urn:microsoft.com/office/officeart/2005/8/layout/hList1"/>
    <dgm:cxn modelId="{8DFCAF71-F902-4630-BBCC-C4D77F4DEEF2}" srcId="{E06CCE90-8FA7-4F62-9531-B0E00C4DF0A5}" destId="{A4BF37EF-7B5F-447E-9763-AFB62EC0FAEF}" srcOrd="5" destOrd="0" parTransId="{5F9BABC4-7A86-411B-A4C0-2A4D8BE3BA77}" sibTransId="{93A9C236-678C-4520-8F18-F16471D91318}"/>
    <dgm:cxn modelId="{BCC36073-DC97-4890-9C31-52E042839438}" srcId="{89C75571-CA39-450B-A9DB-B194B4BD93EA}" destId="{FD30F60A-9D48-4DBB-80B9-FDF3ED286618}" srcOrd="1" destOrd="0" parTransId="{AFB572AA-CD62-4C97-A967-2AE9384D5984}" sibTransId="{BF6CD151-421A-4BBC-8B5F-7A13B3583220}"/>
    <dgm:cxn modelId="{BC66C975-1364-4B57-9FAF-70FAA5A90CC5}" srcId="{139C91FC-FA07-48B5-B873-D6FA1135F6DD}" destId="{3A87A723-505F-49AC-B335-CED216BABC9A}" srcOrd="3" destOrd="0" parTransId="{5B0846D6-585F-41ED-861B-DCF5F3DF8237}" sibTransId="{CF877DD1-CC91-4F7D-91C3-E255AC37415F}"/>
    <dgm:cxn modelId="{7329C176-E041-4A74-A4B1-40C61C4B424C}" type="presOf" srcId="{E9C2F8B5-59DC-40F5-BBD3-BB374A5678FA}" destId="{A192B0C5-66C6-4FE9-9104-E90FC06CDA94}" srcOrd="0" destOrd="3" presId="urn:microsoft.com/office/officeart/2005/8/layout/hList1"/>
    <dgm:cxn modelId="{31D9B557-A09D-4829-8D12-EF89E53583B9}" srcId="{F3BDB055-3EE6-4A62-9465-9D31AE778D1D}" destId="{0658671D-2BA6-4773-B19B-7C86471F9E70}" srcOrd="0" destOrd="0" parTransId="{02FDC038-76F3-4FFC-B88D-6672D4786563}" sibTransId="{A66CD0A8-F6C6-4ECA-8D1A-D5B45CC67179}"/>
    <dgm:cxn modelId="{09FFC878-B67B-4012-82B7-77137FA5768C}" srcId="{E06CCE90-8FA7-4F62-9531-B0E00C4DF0A5}" destId="{AF98D7BC-A6EC-4D4B-A2D0-BBF143584B90}" srcOrd="6" destOrd="0" parTransId="{F79CAB7E-FBF6-464F-8716-B27D4E7815C6}" sibTransId="{A23B1620-2845-46C3-996B-2DFFB09DD514}"/>
    <dgm:cxn modelId="{FC552059-C796-4034-A503-A58D84274B29}" srcId="{139C91FC-FA07-48B5-B873-D6FA1135F6DD}" destId="{D3E872C9-C6D4-42EC-80CB-16985BD6C4E7}" srcOrd="4" destOrd="0" parTransId="{0F56BF76-E343-4DFA-8F75-081F721EDA55}" sibTransId="{F449576F-D1C1-40BE-B960-3C593AE7084C}"/>
    <dgm:cxn modelId="{563FD059-F73C-435D-A12C-DA6B04627CFE}" type="presOf" srcId="{46A390BD-710B-48C5-B24B-662DB018864D}" destId="{3327D575-863C-4FEE-8BE6-5FEF2E6C6931}" srcOrd="0" destOrd="0" presId="urn:microsoft.com/office/officeart/2005/8/layout/hList1"/>
    <dgm:cxn modelId="{8BDF2D7C-86A2-42B9-910A-5A53BF3BBC9E}" srcId="{79BAA8FA-F88F-461D-8C4B-1BA361FF5160}" destId="{B47B8E05-BA2D-4B80-99E1-D90321C6849E}" srcOrd="6" destOrd="0" parTransId="{829D2C97-CE16-4972-8446-E3106B6612FC}" sibTransId="{2CA1C87B-32A4-452C-80AE-123885E07B65}"/>
    <dgm:cxn modelId="{BB2E877F-B209-4F34-B797-D6072C86BA71}" srcId="{A4BF37EF-7B5F-447E-9763-AFB62EC0FAEF}" destId="{7FC2325C-84A3-4FCE-8775-693EEB071CF7}" srcOrd="0" destOrd="0" parTransId="{C9CD11B9-4B82-4277-AEFA-30C1691535A1}" sibTransId="{A9A73AB3-F27A-47A0-B101-8728F38490BF}"/>
    <dgm:cxn modelId="{ABEE158A-0113-4C22-A5E1-D328FEAE0EAF}" srcId="{E06CCE90-8FA7-4F62-9531-B0E00C4DF0A5}" destId="{2EDE216C-FFC4-408B-818C-FD37AA6AD9F1}" srcOrd="2" destOrd="0" parTransId="{03BA168C-58B3-4DA5-9999-FB9090F422CB}" sibTransId="{9A1D84C5-B1DE-456E-9F84-699196CA06A4}"/>
    <dgm:cxn modelId="{49C1F28E-AE81-4A91-8BA8-9E44D59C845B}" type="presOf" srcId="{58BAEC8C-3D74-49B1-9140-D38D97048CC1}" destId="{99D8B0C4-9D2C-44A9-A623-0EEA35B8DF6D}" srcOrd="0" destOrd="6" presId="urn:microsoft.com/office/officeart/2005/8/layout/hList1"/>
    <dgm:cxn modelId="{3D5C2297-1BE3-4F52-BD68-C47DF7098CC4}" srcId="{B47B8E05-BA2D-4B80-99E1-D90321C6849E}" destId="{76CDE0D3-E66F-4FF8-91D9-C1EC17CFB980}" srcOrd="1" destOrd="0" parTransId="{B8ECB74B-3FAE-4DE2-AE6A-C4C2942A7BFF}" sibTransId="{03172329-9978-4152-AF58-B42A315433BC}"/>
    <dgm:cxn modelId="{B7003997-48EB-435E-95FD-A0556C10ABD8}" type="presOf" srcId="{84C3112C-27FC-4B58-93BA-58FBE0FA78C5}" destId="{3327D575-863C-4FEE-8BE6-5FEF2E6C6931}" srcOrd="0" destOrd="9" presId="urn:microsoft.com/office/officeart/2005/8/layout/hList1"/>
    <dgm:cxn modelId="{0D565D97-EE5D-4EB0-AD13-5BB2B733E3F5}" srcId="{E06CCE90-8FA7-4F62-9531-B0E00C4DF0A5}" destId="{ADCA0ADD-B4FF-43B7-BEA9-3777C0ECA132}" srcOrd="1" destOrd="0" parTransId="{EDD775E7-98F1-48EB-836C-2BC8B500E257}" sibTransId="{2F7825A4-ADB0-471D-BD82-0CE4A0205329}"/>
    <dgm:cxn modelId="{159B969C-AF03-4771-BCD0-7DA465E43995}" type="presOf" srcId="{8CDCCABA-5C71-42E4-B566-B168B4A551D1}" destId="{1F1BFBD7-B6E7-4574-BCFA-1985D0CD3246}" srcOrd="0" destOrd="0" presId="urn:microsoft.com/office/officeart/2005/8/layout/hList1"/>
    <dgm:cxn modelId="{36DF609E-10E3-4761-8D12-14D0D1273407}" srcId="{3AC5651F-3F2C-4AD8-9973-D3FE9EE2B643}" destId="{B38BF9CB-ED60-4254-9739-BA34C14E4809}" srcOrd="1" destOrd="0" parTransId="{BC17A5A0-84A4-4A54-9D8F-D81C5C79B7F8}" sibTransId="{55140144-1066-46A1-8EF1-25B1E3040098}"/>
    <dgm:cxn modelId="{1D79209F-796A-40D7-8F13-741761AA8E44}" type="presOf" srcId="{B3209293-E36E-4A51-AF91-87942D3E4455}" destId="{3327D575-863C-4FEE-8BE6-5FEF2E6C6931}" srcOrd="0" destOrd="6" presId="urn:microsoft.com/office/officeart/2005/8/layout/hList1"/>
    <dgm:cxn modelId="{7715B3A3-87EB-4135-9E46-7A62DDA093A3}" type="presOf" srcId="{79BAA8FA-F88F-461D-8C4B-1BA361FF5160}" destId="{DB6CA873-1A08-4DE2-9942-68F18301A514}" srcOrd="0" destOrd="0" presId="urn:microsoft.com/office/officeart/2005/8/layout/hList1"/>
    <dgm:cxn modelId="{DAC851A7-1234-4CBF-AF06-9D63A668C4E2}" type="presOf" srcId="{B47B8E05-BA2D-4B80-99E1-D90321C6849E}" destId="{A192B0C5-66C6-4FE9-9104-E90FC06CDA94}" srcOrd="0" destOrd="10" presId="urn:microsoft.com/office/officeart/2005/8/layout/hList1"/>
    <dgm:cxn modelId="{457742AD-BBE2-457F-9EF5-35F75772DCA7}" srcId="{139C91FC-FA07-48B5-B873-D6FA1135F6DD}" destId="{EBAB847C-4733-4AF3-8A58-33F3FC3BD0C5}" srcOrd="2" destOrd="0" parTransId="{33C01589-DA0E-4B3E-976D-06A1F10C5425}" sibTransId="{618DA6C8-86DB-4AC2-93B1-D57A2D52E83C}"/>
    <dgm:cxn modelId="{484E65AE-95A4-4DBF-AB50-849C05204229}" type="presOf" srcId="{AF98D7BC-A6EC-4D4B-A2D0-BBF143584B90}" destId="{3327D575-863C-4FEE-8BE6-5FEF2E6C6931}" srcOrd="0" destOrd="10" presId="urn:microsoft.com/office/officeart/2005/8/layout/hList1"/>
    <dgm:cxn modelId="{49CB67B3-FCE4-4A22-BE91-8EB09219D987}" srcId="{AF98D7BC-A6EC-4D4B-A2D0-BBF143584B90}" destId="{75DE6A68-C5A3-45C7-A934-760192A3FF0F}" srcOrd="1" destOrd="0" parTransId="{BCE5D9FA-55D7-4475-BB7C-F37512CFDAFB}" sibTransId="{1D47C297-ABF9-40CE-996C-FAF93146E261}"/>
    <dgm:cxn modelId="{B91BB7BA-3CBC-47E3-87ED-60EBE0F9A623}" type="presOf" srcId="{B6423045-FCB4-4B92-BA76-E3289F9C6DC9}" destId="{99D8B0C4-9D2C-44A9-A623-0EEA35B8DF6D}" srcOrd="0" destOrd="2" presId="urn:microsoft.com/office/officeart/2005/8/layout/hList1"/>
    <dgm:cxn modelId="{432A3BBC-CE28-4045-BB4B-FB81C3CB242C}" srcId="{79BAA8FA-F88F-461D-8C4B-1BA361FF5160}" destId="{3AC5651F-3F2C-4AD8-9973-D3FE9EE2B643}" srcOrd="5" destOrd="0" parTransId="{ABCEAB15-4EBE-4FE1-BEBF-C8D61B2DFC30}" sibTransId="{9079D20A-2D5C-4224-8F7D-0111081AA6E5}"/>
    <dgm:cxn modelId="{78D178BC-CA08-4201-AF3C-6F301332E3B8}" srcId="{79BAA8FA-F88F-461D-8C4B-1BA361FF5160}" destId="{D1C091DC-3241-40ED-ADAC-683E233AE674}" srcOrd="2" destOrd="0" parTransId="{3EDD0011-B6B5-41F8-BA2A-957F0523FAAA}" sibTransId="{ADE01441-123B-4E65-9A74-24A78A8FD09C}"/>
    <dgm:cxn modelId="{46A63AC1-8F88-4162-BED3-45B750356F6D}" type="presOf" srcId="{F3BDB055-3EE6-4A62-9465-9D31AE778D1D}" destId="{3327D575-863C-4FEE-8BE6-5FEF2E6C6931}" srcOrd="0" destOrd="4" presId="urn:microsoft.com/office/officeart/2005/8/layout/hList1"/>
    <dgm:cxn modelId="{97E710C3-14CD-4CDF-8EC6-94396F5EB10F}" type="presOf" srcId="{3A87A723-505F-49AC-B335-CED216BABC9A}" destId="{99D8B0C4-9D2C-44A9-A623-0EEA35B8DF6D}" srcOrd="0" destOrd="4" presId="urn:microsoft.com/office/officeart/2005/8/layout/hList1"/>
    <dgm:cxn modelId="{BDEA14CB-879F-402A-A639-12465C2959E2}" srcId="{89C75571-CA39-450B-A9DB-B194B4BD93EA}" destId="{22B30F76-F42E-4CDE-9B72-9C011F9AD81B}" srcOrd="0" destOrd="0" parTransId="{D71BB087-486D-4915-A046-49B73A4DA597}" sibTransId="{C6656559-2894-4599-86BD-D4B283AF2443}"/>
    <dgm:cxn modelId="{A587E8CB-EDD3-4DCF-89A8-F023606DDCC3}" type="presOf" srcId="{E06CCE90-8FA7-4F62-9531-B0E00C4DF0A5}" destId="{15CD2512-2902-480C-ADC7-E038352E0EC3}" srcOrd="0" destOrd="0" presId="urn:microsoft.com/office/officeart/2005/8/layout/hList1"/>
    <dgm:cxn modelId="{070C8ACC-5EFC-48E4-BD15-0071276F9628}" srcId="{79BAA8FA-F88F-461D-8C4B-1BA361FF5160}" destId="{E9C2F8B5-59DC-40F5-BBD3-BB374A5678FA}" srcOrd="3" destOrd="0" parTransId="{5707101E-106A-485D-8C69-F0BAD36C12CE}" sibTransId="{DADEB1AD-B3B5-415A-A700-0CED6F0DFE90}"/>
    <dgm:cxn modelId="{ADF66FCD-7C3F-4990-B2D2-225FDBCC3CE1}" srcId="{00707419-A980-423F-BF1A-1A68B7D57054}" destId="{8CDCCABA-5C71-42E4-B566-B168B4A551D1}" srcOrd="0" destOrd="0" parTransId="{FCBA9B86-2FA4-40CF-B79E-8251B06653AB}" sibTransId="{6DE80726-A4CA-4E18-92FC-DA5E7DDFFA81}"/>
    <dgm:cxn modelId="{C86C44D0-53FF-4163-A061-E9CDA99E905B}" srcId="{00707419-A980-423F-BF1A-1A68B7D57054}" destId="{79BAA8FA-F88F-461D-8C4B-1BA361FF5160}" srcOrd="1" destOrd="0" parTransId="{9DF8632B-01BC-49D0-8EA0-DF163E31B03E}" sibTransId="{330CA469-68C6-4CB4-B085-5A55D7E14535}"/>
    <dgm:cxn modelId="{2D6316D2-6D2A-41A6-BB62-CF64FE83DAF4}" srcId="{79BAA8FA-F88F-461D-8C4B-1BA361FF5160}" destId="{C1ECFBC1-7EDF-4301-9E29-57AFD15BFD58}" srcOrd="0" destOrd="0" parTransId="{FA2F35AC-B90F-4746-9AB7-A29339533BDA}" sibTransId="{8A3EE52E-4146-4B6F-9DBB-F196B800B5B7}"/>
    <dgm:cxn modelId="{869FB0D4-3887-48E3-866F-96A2097F124C}" srcId="{00707419-A980-423F-BF1A-1A68B7D57054}" destId="{E06CCE90-8FA7-4F62-9531-B0E00C4DF0A5}" srcOrd="2" destOrd="0" parTransId="{1DCAFBD0-EC9B-4803-8E5E-A7422E371920}" sibTransId="{7821BF86-D0D0-4E32-9348-1B913B1650C6}"/>
    <dgm:cxn modelId="{B96229D6-2D76-414C-A898-8E6081CD696F}" type="presOf" srcId="{D3E872C9-C6D4-42EC-80CB-16985BD6C4E7}" destId="{99D8B0C4-9D2C-44A9-A623-0EEA35B8DF6D}" srcOrd="0" destOrd="5" presId="urn:microsoft.com/office/officeart/2005/8/layout/hList1"/>
    <dgm:cxn modelId="{F374B2D6-C109-41D3-9B22-FC7C90967DAF}" type="presOf" srcId="{B38BF9CB-ED60-4254-9739-BA34C14E4809}" destId="{A192B0C5-66C6-4FE9-9104-E90FC06CDA94}" srcOrd="0" destOrd="9" presId="urn:microsoft.com/office/officeart/2005/8/layout/hList1"/>
    <dgm:cxn modelId="{E1E48BDA-DADD-4B7E-8AA0-989EAD3C12BB}" type="presOf" srcId="{6E00A9AB-9C55-4AA6-9B0B-13C80EAAC9BF}" destId="{A192B0C5-66C6-4FE9-9104-E90FC06CDA94}" srcOrd="0" destOrd="11" presId="urn:microsoft.com/office/officeart/2005/8/layout/hList1"/>
    <dgm:cxn modelId="{48F846DB-E3F7-40BE-AF76-8D0C107A4E78}" type="presOf" srcId="{EE0A88FA-55D9-4B9C-82D0-0AFB968942FD}" destId="{3327D575-863C-4FEE-8BE6-5FEF2E6C6931}" srcOrd="0" destOrd="11" presId="urn:microsoft.com/office/officeart/2005/8/layout/hList1"/>
    <dgm:cxn modelId="{D8A9A1DD-712F-42A8-A9FC-6B55CE3112B0}" type="presOf" srcId="{EBAB847C-4733-4AF3-8A58-33F3FC3BD0C5}" destId="{99D8B0C4-9D2C-44A9-A623-0EEA35B8DF6D}" srcOrd="0" destOrd="3" presId="urn:microsoft.com/office/officeart/2005/8/layout/hList1"/>
    <dgm:cxn modelId="{A1FB28DF-2EAD-4D19-8E80-82203F05FC62}" type="presOf" srcId="{22B30F76-F42E-4CDE-9B72-9C011F9AD81B}" destId="{A192B0C5-66C6-4FE9-9104-E90FC06CDA94}" srcOrd="0" destOrd="5" presId="urn:microsoft.com/office/officeart/2005/8/layout/hList1"/>
    <dgm:cxn modelId="{74C4ABDF-F080-4B32-9155-53C8CBF1DD1B}" srcId="{8CDCCABA-5C71-42E4-B566-B168B4A551D1}" destId="{F6DA3341-7B11-4DC5-8CAB-AFEB934A78C9}" srcOrd="2" destOrd="0" parTransId="{9635AB5C-C5A8-41A1-8325-C35876574892}" sibTransId="{D69DD967-FA0D-43CA-8F28-EF3FAE49CDB8}"/>
    <dgm:cxn modelId="{FFBCE6E3-DADB-4F9B-8534-CB993054D35D}" srcId="{79BAA8FA-F88F-461D-8C4B-1BA361FF5160}" destId="{29607FBC-C99B-4B06-8180-E265A9DDABDF}" srcOrd="1" destOrd="0" parTransId="{1B101179-245C-49CD-A755-50F93BAF48D4}" sibTransId="{CAD5E2C1-3A51-4204-BF3A-DBE51126D3EE}"/>
    <dgm:cxn modelId="{BFAAB4E4-93BA-4743-8A94-311606F5DA61}" type="presOf" srcId="{EE11DB62-EB0F-49AC-964C-AA1B7FDE2E20}" destId="{A192B0C5-66C6-4FE9-9104-E90FC06CDA94}" srcOrd="0" destOrd="8" presId="urn:microsoft.com/office/officeart/2005/8/layout/hList1"/>
    <dgm:cxn modelId="{B69C4CE9-59AC-4F06-A082-7161A639872A}" type="presOf" srcId="{89C75571-CA39-450B-A9DB-B194B4BD93EA}" destId="{A192B0C5-66C6-4FE9-9104-E90FC06CDA94}" srcOrd="0" destOrd="4" presId="urn:microsoft.com/office/officeart/2005/8/layout/hList1"/>
    <dgm:cxn modelId="{FBCBE7EB-420F-4B14-AC61-F1773A0BD56C}" srcId="{AF98D7BC-A6EC-4D4B-A2D0-BBF143584B90}" destId="{EE0A88FA-55D9-4B9C-82D0-0AFB968942FD}" srcOrd="0" destOrd="0" parTransId="{674DC3EF-2A36-4863-AD73-E1BD3176BD02}" sibTransId="{CF7FCBF6-4572-4B8E-BCEE-103ACAF972B0}"/>
    <dgm:cxn modelId="{D764ACF1-398E-4670-9109-2A1C786E1E88}" type="presOf" srcId="{F6DA3341-7B11-4DC5-8CAB-AFEB934A78C9}" destId="{99D8B0C4-9D2C-44A9-A623-0EEA35B8DF6D}" srcOrd="0" destOrd="7" presId="urn:microsoft.com/office/officeart/2005/8/layout/hList1"/>
    <dgm:cxn modelId="{2B82F4FC-A7EB-49B2-9B6D-79DD91A06232}" srcId="{3AC5651F-3F2C-4AD8-9973-D3FE9EE2B643}" destId="{EE11DB62-EB0F-49AC-964C-AA1B7FDE2E20}" srcOrd="0" destOrd="0" parTransId="{A7C92D4C-073C-4413-87A0-FF653B6E43D0}" sibTransId="{78280663-4B1A-4CFD-AEC4-47C194FAFC4C}"/>
    <dgm:cxn modelId="{000778FE-2500-43CD-8D53-96C166E02E08}" srcId="{B47B8E05-BA2D-4B80-99E1-D90321C6849E}" destId="{6E00A9AB-9C55-4AA6-9B0B-13C80EAAC9BF}" srcOrd="0" destOrd="0" parTransId="{E5FCE92F-12E8-4A2C-A1D6-BB83642E77F1}" sibTransId="{C041B023-4962-4901-A03F-A06646ED5F75}"/>
    <dgm:cxn modelId="{8643F835-0C54-4AE4-987F-EB1B42EF6887}" type="presParOf" srcId="{23AACA29-14AD-49C2-8C38-E648EAAD6AD1}" destId="{F2BD8905-09C3-4150-AA83-5B9AEA39E620}" srcOrd="0" destOrd="0" presId="urn:microsoft.com/office/officeart/2005/8/layout/hList1"/>
    <dgm:cxn modelId="{7BD237C1-D6A0-4657-9FCC-B69A3D18AA75}" type="presParOf" srcId="{F2BD8905-09C3-4150-AA83-5B9AEA39E620}" destId="{1F1BFBD7-B6E7-4574-BCFA-1985D0CD3246}" srcOrd="0" destOrd="0" presId="urn:microsoft.com/office/officeart/2005/8/layout/hList1"/>
    <dgm:cxn modelId="{EB89A8AC-4676-4244-BE87-D4A7AD00DFC2}" type="presParOf" srcId="{F2BD8905-09C3-4150-AA83-5B9AEA39E620}" destId="{99D8B0C4-9D2C-44A9-A623-0EEA35B8DF6D}" srcOrd="1" destOrd="0" presId="urn:microsoft.com/office/officeart/2005/8/layout/hList1"/>
    <dgm:cxn modelId="{E474408D-7FCA-4FB2-A6AE-533E1E8109B6}" type="presParOf" srcId="{23AACA29-14AD-49C2-8C38-E648EAAD6AD1}" destId="{29892262-4C27-4A6C-90AF-D7FC22661374}" srcOrd="1" destOrd="0" presId="urn:microsoft.com/office/officeart/2005/8/layout/hList1"/>
    <dgm:cxn modelId="{52BF5C9A-84F1-40C1-80D6-5CC12A2E2BFF}" type="presParOf" srcId="{23AACA29-14AD-49C2-8C38-E648EAAD6AD1}" destId="{C481BBD0-902D-4A45-A4B3-5B75A8117EB1}" srcOrd="2" destOrd="0" presId="urn:microsoft.com/office/officeart/2005/8/layout/hList1"/>
    <dgm:cxn modelId="{5A98C83C-F871-4EBC-A2AD-E29D0A667518}" type="presParOf" srcId="{C481BBD0-902D-4A45-A4B3-5B75A8117EB1}" destId="{DB6CA873-1A08-4DE2-9942-68F18301A514}" srcOrd="0" destOrd="0" presId="urn:microsoft.com/office/officeart/2005/8/layout/hList1"/>
    <dgm:cxn modelId="{73114E34-4052-49EA-9C30-A3DA8D8A57C2}" type="presParOf" srcId="{C481BBD0-902D-4A45-A4B3-5B75A8117EB1}" destId="{A192B0C5-66C6-4FE9-9104-E90FC06CDA94}" srcOrd="1" destOrd="0" presId="urn:microsoft.com/office/officeart/2005/8/layout/hList1"/>
    <dgm:cxn modelId="{72162992-7974-48B6-9EBF-0AEA8858E58A}" type="presParOf" srcId="{23AACA29-14AD-49C2-8C38-E648EAAD6AD1}" destId="{96958B61-2039-4514-86C6-11A1CCE31955}" srcOrd="3" destOrd="0" presId="urn:microsoft.com/office/officeart/2005/8/layout/hList1"/>
    <dgm:cxn modelId="{7DC1ADD7-DD8D-4A6B-A06C-907420649FEA}" type="presParOf" srcId="{23AACA29-14AD-49C2-8C38-E648EAAD6AD1}" destId="{D60DCEA8-E119-48D5-9DD6-B62A1D01754E}" srcOrd="4" destOrd="0" presId="urn:microsoft.com/office/officeart/2005/8/layout/hList1"/>
    <dgm:cxn modelId="{4DE1DC26-0537-45EF-8A9D-EC9439616EF4}" type="presParOf" srcId="{D60DCEA8-E119-48D5-9DD6-B62A1D01754E}" destId="{15CD2512-2902-480C-ADC7-E038352E0EC3}" srcOrd="0" destOrd="0" presId="urn:microsoft.com/office/officeart/2005/8/layout/hList1"/>
    <dgm:cxn modelId="{7BF3A08E-2511-4EF8-9007-F5E7E80A73D7}" type="presParOf" srcId="{D60DCEA8-E119-48D5-9DD6-B62A1D01754E}" destId="{3327D575-863C-4FEE-8BE6-5FEF2E6C6931}"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303D8FA1-CB74-4FB6-9D7B-36397663DB49}" type="doc">
      <dgm:prSet loTypeId="urn:microsoft.com/office/officeart/2009/3/layout/IncreasingArrowsProcess" loCatId="process" qsTypeId="urn:microsoft.com/office/officeart/2005/8/quickstyle/simple1" qsCatId="simple" csTypeId="urn:microsoft.com/office/officeart/2005/8/colors/accent3_2" csCatId="accent3" phldr="1"/>
      <dgm:spPr/>
      <dgm:t>
        <a:bodyPr/>
        <a:lstStyle/>
        <a:p>
          <a:endParaRPr lang="en-001"/>
        </a:p>
      </dgm:t>
    </dgm:pt>
    <dgm:pt modelId="{0CABF674-5D42-408E-AD08-E85D7F791379}">
      <dgm:prSet phldrT="[Text]"/>
      <dgm:spPr/>
      <dgm:t>
        <a:bodyPr/>
        <a:lstStyle/>
        <a:p>
          <a:r>
            <a:rPr lang="en-GB" b="1" dirty="0"/>
            <a:t>Individual-level outcomes</a:t>
          </a:r>
          <a:endParaRPr lang="en-001" b="1" dirty="0"/>
        </a:p>
      </dgm:t>
    </dgm:pt>
    <dgm:pt modelId="{C62B41A7-2E55-454E-9888-B5894EA9A710}" type="parTrans" cxnId="{30954BE7-E2E0-442B-85F8-9189DEAB48D0}">
      <dgm:prSet/>
      <dgm:spPr/>
      <dgm:t>
        <a:bodyPr/>
        <a:lstStyle/>
        <a:p>
          <a:endParaRPr lang="en-001"/>
        </a:p>
      </dgm:t>
    </dgm:pt>
    <dgm:pt modelId="{D326826C-B741-4D8C-9A88-75F196B5F8B3}" type="sibTrans" cxnId="{30954BE7-E2E0-442B-85F8-9189DEAB48D0}">
      <dgm:prSet/>
      <dgm:spPr/>
      <dgm:t>
        <a:bodyPr/>
        <a:lstStyle/>
        <a:p>
          <a:endParaRPr lang="en-001"/>
        </a:p>
      </dgm:t>
    </dgm:pt>
    <dgm:pt modelId="{7EB1E019-C336-4576-A386-AE0E082234B7}">
      <dgm:prSet phldrT="[Text]"/>
      <dgm:spPr/>
      <dgm:t>
        <a:bodyPr/>
        <a:lstStyle/>
        <a:p>
          <a:pPr>
            <a:buNone/>
          </a:pPr>
          <a:r>
            <a:rPr lang="en-GB" dirty="0"/>
            <a:t>Focus on what the project achieves for the individual:</a:t>
          </a:r>
        </a:p>
      </dgm:t>
    </dgm:pt>
    <dgm:pt modelId="{570533E9-F294-45CC-A916-7501ECABD56B}" type="parTrans" cxnId="{6C33AEBF-71BE-4793-9B24-9CF605179E72}">
      <dgm:prSet/>
      <dgm:spPr/>
      <dgm:t>
        <a:bodyPr/>
        <a:lstStyle/>
        <a:p>
          <a:endParaRPr lang="en-001"/>
        </a:p>
      </dgm:t>
    </dgm:pt>
    <dgm:pt modelId="{4289BA0E-6BFC-4465-B2C7-623ECDD13FC5}" type="sibTrans" cxnId="{6C33AEBF-71BE-4793-9B24-9CF605179E72}">
      <dgm:prSet/>
      <dgm:spPr/>
      <dgm:t>
        <a:bodyPr/>
        <a:lstStyle/>
        <a:p>
          <a:endParaRPr lang="en-001"/>
        </a:p>
      </dgm:t>
    </dgm:pt>
    <dgm:pt modelId="{DBCDFCAE-BC96-49EB-9105-8208E69A3BD1}">
      <dgm:prSet phldrT="[Text]"/>
      <dgm:spPr/>
      <dgm:t>
        <a:bodyPr/>
        <a:lstStyle/>
        <a:p>
          <a:r>
            <a:rPr lang="en-GB" b="1" dirty="0"/>
            <a:t>Team / Department-level outcomes</a:t>
          </a:r>
          <a:endParaRPr lang="en-001" b="1" dirty="0"/>
        </a:p>
      </dgm:t>
    </dgm:pt>
    <dgm:pt modelId="{6180B462-014A-4DF2-921A-EBD98C09E546}" type="parTrans" cxnId="{10C0C9B4-532E-4127-BA88-DAF46A208F77}">
      <dgm:prSet/>
      <dgm:spPr/>
      <dgm:t>
        <a:bodyPr/>
        <a:lstStyle/>
        <a:p>
          <a:endParaRPr lang="en-001"/>
        </a:p>
      </dgm:t>
    </dgm:pt>
    <dgm:pt modelId="{FB7665AD-FD3E-4941-976A-555C8BF424D3}" type="sibTrans" cxnId="{10C0C9B4-532E-4127-BA88-DAF46A208F77}">
      <dgm:prSet/>
      <dgm:spPr/>
      <dgm:t>
        <a:bodyPr/>
        <a:lstStyle/>
        <a:p>
          <a:endParaRPr lang="en-001"/>
        </a:p>
      </dgm:t>
    </dgm:pt>
    <dgm:pt modelId="{14E10666-CD32-4105-9704-D969A6CE52A3}">
      <dgm:prSet phldrT="[Text]"/>
      <dgm:spPr/>
      <dgm:t>
        <a:bodyPr/>
        <a:lstStyle/>
        <a:p>
          <a:r>
            <a:rPr lang="en-GB" dirty="0"/>
            <a:t>Aggregate individual outcomes to show team or department-wide improvements. </a:t>
          </a:r>
          <a:endParaRPr lang="en-001" dirty="0"/>
        </a:p>
      </dgm:t>
    </dgm:pt>
    <dgm:pt modelId="{35F215CC-B841-4FF4-AD25-479396F2EA22}" type="parTrans" cxnId="{3467C146-1EF3-44F4-B955-250AFA23EA55}">
      <dgm:prSet/>
      <dgm:spPr/>
      <dgm:t>
        <a:bodyPr/>
        <a:lstStyle/>
        <a:p>
          <a:endParaRPr lang="en-001"/>
        </a:p>
      </dgm:t>
    </dgm:pt>
    <dgm:pt modelId="{2A53DDB9-740F-4801-A74C-9B359A5820E8}" type="sibTrans" cxnId="{3467C146-1EF3-44F4-B955-250AFA23EA55}">
      <dgm:prSet/>
      <dgm:spPr/>
      <dgm:t>
        <a:bodyPr/>
        <a:lstStyle/>
        <a:p>
          <a:endParaRPr lang="en-001"/>
        </a:p>
      </dgm:t>
    </dgm:pt>
    <dgm:pt modelId="{5A647932-1067-4EF3-9F96-D01A35E9ADD2}">
      <dgm:prSet phldrT="[Text]"/>
      <dgm:spPr/>
      <dgm:t>
        <a:bodyPr/>
        <a:lstStyle/>
        <a:p>
          <a:r>
            <a:rPr lang="en-GB" b="1" dirty="0"/>
            <a:t>Organisational-level outcomes</a:t>
          </a:r>
          <a:endParaRPr lang="en-001" b="1" dirty="0"/>
        </a:p>
      </dgm:t>
    </dgm:pt>
    <dgm:pt modelId="{30D96823-1FA1-468A-8F95-D96CF6EB1981}" type="parTrans" cxnId="{214752FC-380C-4101-82C3-771B7B9C7055}">
      <dgm:prSet/>
      <dgm:spPr/>
      <dgm:t>
        <a:bodyPr/>
        <a:lstStyle/>
        <a:p>
          <a:endParaRPr lang="en-001"/>
        </a:p>
      </dgm:t>
    </dgm:pt>
    <dgm:pt modelId="{7594F3EC-7BA3-4838-95F7-38E25E456C11}" type="sibTrans" cxnId="{214752FC-380C-4101-82C3-771B7B9C7055}">
      <dgm:prSet/>
      <dgm:spPr/>
      <dgm:t>
        <a:bodyPr/>
        <a:lstStyle/>
        <a:p>
          <a:endParaRPr lang="en-001"/>
        </a:p>
      </dgm:t>
    </dgm:pt>
    <dgm:pt modelId="{CF259B34-029B-46BC-9D49-220199C441E0}">
      <dgm:prSet phldrT="[Text]"/>
      <dgm:spPr/>
      <dgm:t>
        <a:bodyPr/>
        <a:lstStyle/>
        <a:p>
          <a:r>
            <a:rPr lang="en-GB" dirty="0"/>
            <a:t>Show how team/department outcomes contribute to the organisation’s strategic objectives.</a:t>
          </a:r>
          <a:endParaRPr lang="en-001" dirty="0"/>
        </a:p>
      </dgm:t>
    </dgm:pt>
    <dgm:pt modelId="{1C63166F-6E6E-42AC-A1F5-015E79FDEA39}" type="parTrans" cxnId="{05A608C8-C62C-45C6-B063-047A863AB85B}">
      <dgm:prSet/>
      <dgm:spPr/>
      <dgm:t>
        <a:bodyPr/>
        <a:lstStyle/>
        <a:p>
          <a:endParaRPr lang="en-001"/>
        </a:p>
      </dgm:t>
    </dgm:pt>
    <dgm:pt modelId="{8AF6275B-3517-4392-9A2A-751C205B3C4D}" type="sibTrans" cxnId="{05A608C8-C62C-45C6-B063-047A863AB85B}">
      <dgm:prSet/>
      <dgm:spPr/>
      <dgm:t>
        <a:bodyPr/>
        <a:lstStyle/>
        <a:p>
          <a:endParaRPr lang="en-001"/>
        </a:p>
      </dgm:t>
    </dgm:pt>
    <dgm:pt modelId="{028FFFCB-E03C-436B-ABF0-10C48A645FDB}">
      <dgm:prSet phldrT="[Text]"/>
      <dgm:spPr/>
      <dgm:t>
        <a:bodyPr/>
        <a:lstStyle/>
        <a:p>
          <a:pPr>
            <a:buNone/>
          </a:pPr>
          <a:r>
            <a:rPr lang="en-GB"/>
            <a:t>Percentage of individuals achieving job placement or promotion.</a:t>
          </a:r>
          <a:endParaRPr lang="en-001" dirty="0"/>
        </a:p>
      </dgm:t>
    </dgm:pt>
    <dgm:pt modelId="{A9ADE984-E3B1-4759-BD41-B7D04F0E010A}" type="parTrans" cxnId="{3DA7F45D-8A76-4F44-9968-27F7F6096746}">
      <dgm:prSet/>
      <dgm:spPr/>
      <dgm:t>
        <a:bodyPr/>
        <a:lstStyle/>
        <a:p>
          <a:endParaRPr lang="en-001"/>
        </a:p>
      </dgm:t>
    </dgm:pt>
    <dgm:pt modelId="{4F9CA8F2-C629-4425-908C-03C09A765100}" type="sibTrans" cxnId="{3DA7F45D-8A76-4F44-9968-27F7F6096746}">
      <dgm:prSet/>
      <dgm:spPr/>
      <dgm:t>
        <a:bodyPr/>
        <a:lstStyle/>
        <a:p>
          <a:endParaRPr lang="en-001"/>
        </a:p>
      </dgm:t>
    </dgm:pt>
    <dgm:pt modelId="{D5328A1F-A654-450B-BE2A-BF94963CF5E0}">
      <dgm:prSet phldrT="[Text]"/>
      <dgm:spPr/>
      <dgm:t>
        <a:bodyPr/>
        <a:lstStyle/>
        <a:p>
          <a:pPr>
            <a:buNone/>
          </a:pPr>
          <a:r>
            <a:rPr lang="en-GB" dirty="0"/>
            <a:t>KPI examples: </a:t>
          </a:r>
        </a:p>
      </dgm:t>
    </dgm:pt>
    <dgm:pt modelId="{7AB8EF33-A0C6-4799-97A6-8492C526BD8D}" type="parTrans" cxnId="{28C64FBC-DF83-478B-8CEA-732619856E68}">
      <dgm:prSet/>
      <dgm:spPr/>
      <dgm:t>
        <a:bodyPr/>
        <a:lstStyle/>
        <a:p>
          <a:endParaRPr lang="en-001"/>
        </a:p>
      </dgm:t>
    </dgm:pt>
    <dgm:pt modelId="{8DE1EB07-7F09-45A9-B7BE-280022348489}" type="sibTrans" cxnId="{28C64FBC-DF83-478B-8CEA-732619856E68}">
      <dgm:prSet/>
      <dgm:spPr/>
      <dgm:t>
        <a:bodyPr/>
        <a:lstStyle/>
        <a:p>
          <a:endParaRPr lang="en-001"/>
        </a:p>
      </dgm:t>
    </dgm:pt>
    <dgm:pt modelId="{2E747F6E-E1D4-479E-876D-35AECB5B9D59}">
      <dgm:prSet phldrT="[Text]"/>
      <dgm:spPr/>
      <dgm:t>
        <a:bodyPr/>
        <a:lstStyle/>
        <a:p>
          <a:r>
            <a:rPr lang="en-GB" dirty="0"/>
            <a:t>KPI examples:</a:t>
          </a:r>
          <a:endParaRPr lang="en-001" dirty="0"/>
        </a:p>
      </dgm:t>
    </dgm:pt>
    <dgm:pt modelId="{9F1A098B-C053-4CD6-97ED-8A59D9974F0D}" type="parTrans" cxnId="{E276F98B-5FC2-469C-BE4F-F7F5B43BDEB3}">
      <dgm:prSet/>
      <dgm:spPr/>
      <dgm:t>
        <a:bodyPr/>
        <a:lstStyle/>
        <a:p>
          <a:endParaRPr lang="en-001"/>
        </a:p>
      </dgm:t>
    </dgm:pt>
    <dgm:pt modelId="{61EAE735-883F-4E2D-BE9B-5279C2A9D96B}" type="sibTrans" cxnId="{E276F98B-5FC2-469C-BE4F-F7F5B43BDEB3}">
      <dgm:prSet/>
      <dgm:spPr/>
      <dgm:t>
        <a:bodyPr/>
        <a:lstStyle/>
        <a:p>
          <a:endParaRPr lang="en-001"/>
        </a:p>
      </dgm:t>
    </dgm:pt>
    <dgm:pt modelId="{46F211D3-31ED-4DA9-89D1-B0231F5E1D4C}">
      <dgm:prSet phldrT="[Text]"/>
      <dgm:spPr/>
      <dgm:t>
        <a:bodyPr/>
        <a:lstStyle/>
        <a:p>
          <a:pPr>
            <a:buNone/>
          </a:pPr>
          <a:r>
            <a:rPr lang="en-GB" dirty="0"/>
            <a:t>Percentage of teams meeting performance targets due to upskilled employees.</a:t>
          </a:r>
          <a:endParaRPr lang="en-001" dirty="0"/>
        </a:p>
      </dgm:t>
    </dgm:pt>
    <dgm:pt modelId="{8A0FE8C1-5C02-4743-8E65-B0CA6597ACFB}" type="parTrans" cxnId="{10994CC9-80F0-4E53-B139-09D14165CDA3}">
      <dgm:prSet/>
      <dgm:spPr/>
      <dgm:t>
        <a:bodyPr/>
        <a:lstStyle/>
        <a:p>
          <a:endParaRPr lang="en-001"/>
        </a:p>
      </dgm:t>
    </dgm:pt>
    <dgm:pt modelId="{FA670626-3488-45C4-80C4-09F76021E668}" type="sibTrans" cxnId="{10994CC9-80F0-4E53-B139-09D14165CDA3}">
      <dgm:prSet/>
      <dgm:spPr/>
      <dgm:t>
        <a:bodyPr/>
        <a:lstStyle/>
        <a:p>
          <a:endParaRPr lang="en-001"/>
        </a:p>
      </dgm:t>
    </dgm:pt>
    <dgm:pt modelId="{DEA9D225-B9ED-499A-AF62-B835DF23AB6B}">
      <dgm:prSet phldrT="[Text]"/>
      <dgm:spPr/>
      <dgm:t>
        <a:bodyPr/>
        <a:lstStyle/>
        <a:p>
          <a:pPr>
            <a:buNone/>
          </a:pPr>
          <a:r>
            <a:rPr lang="en-GB" dirty="0"/>
            <a:t>Reduction in turnover rates within trained departments.</a:t>
          </a:r>
          <a:endParaRPr lang="en-001" dirty="0"/>
        </a:p>
      </dgm:t>
    </dgm:pt>
    <dgm:pt modelId="{6D6EF94D-F8AB-4F19-8F2F-8D784E4AB12D}" type="parTrans" cxnId="{5DCAEF6A-CF99-4D70-A811-A7CC4E87B2B1}">
      <dgm:prSet/>
      <dgm:spPr/>
      <dgm:t>
        <a:bodyPr/>
        <a:lstStyle/>
        <a:p>
          <a:endParaRPr lang="en-001"/>
        </a:p>
      </dgm:t>
    </dgm:pt>
    <dgm:pt modelId="{F8882976-44F0-45EB-A8CB-AC6D4CA343A7}" type="sibTrans" cxnId="{5DCAEF6A-CF99-4D70-A811-A7CC4E87B2B1}">
      <dgm:prSet/>
      <dgm:spPr/>
      <dgm:t>
        <a:bodyPr/>
        <a:lstStyle/>
        <a:p>
          <a:endParaRPr lang="en-001"/>
        </a:p>
      </dgm:t>
    </dgm:pt>
    <dgm:pt modelId="{24960321-456D-4FFD-8A5D-DF763A979D91}">
      <dgm:prSet phldrT="[Text]"/>
      <dgm:spPr/>
      <dgm:t>
        <a:bodyPr/>
        <a:lstStyle/>
        <a:p>
          <a:pPr>
            <a:buNone/>
          </a:pPr>
          <a:r>
            <a:rPr lang="en-GB" dirty="0"/>
            <a:t>Improvement in project delivery timelines or quality.</a:t>
          </a:r>
          <a:endParaRPr lang="en-001" dirty="0"/>
        </a:p>
      </dgm:t>
    </dgm:pt>
    <dgm:pt modelId="{12F5A181-0874-4127-A223-41C89A200ED2}" type="parTrans" cxnId="{D9ACA72F-BF0A-4D5A-B1BD-D6EEFDDF2BDE}">
      <dgm:prSet/>
      <dgm:spPr/>
      <dgm:t>
        <a:bodyPr/>
        <a:lstStyle/>
        <a:p>
          <a:endParaRPr lang="en-001"/>
        </a:p>
      </dgm:t>
    </dgm:pt>
    <dgm:pt modelId="{A2A3628B-7C69-4B4B-B252-AABC8B5B57B0}" type="sibTrans" cxnId="{D9ACA72F-BF0A-4D5A-B1BD-D6EEFDDF2BDE}">
      <dgm:prSet/>
      <dgm:spPr/>
      <dgm:t>
        <a:bodyPr/>
        <a:lstStyle/>
        <a:p>
          <a:endParaRPr lang="en-001"/>
        </a:p>
      </dgm:t>
    </dgm:pt>
    <dgm:pt modelId="{F3BBAB94-C297-453A-BA30-289B73B2468D}">
      <dgm:prSet phldrT="[Text]"/>
      <dgm:spPr/>
      <dgm:t>
        <a:bodyPr/>
        <a:lstStyle/>
        <a:p>
          <a:r>
            <a:rPr lang="en-GB" dirty="0"/>
            <a:t>KPI examples:</a:t>
          </a:r>
          <a:endParaRPr lang="en-001" dirty="0"/>
        </a:p>
      </dgm:t>
    </dgm:pt>
    <dgm:pt modelId="{831702FF-B972-4CD8-8176-68BE7D722055}" type="parTrans" cxnId="{CE4A1444-52FF-4D09-8B58-EE8D2D521105}">
      <dgm:prSet/>
      <dgm:spPr/>
      <dgm:t>
        <a:bodyPr/>
        <a:lstStyle/>
        <a:p>
          <a:endParaRPr lang="en-001"/>
        </a:p>
      </dgm:t>
    </dgm:pt>
    <dgm:pt modelId="{8FCCDA29-6E22-439A-9ACC-39E3D01A4850}" type="sibTrans" cxnId="{CE4A1444-52FF-4D09-8B58-EE8D2D521105}">
      <dgm:prSet/>
      <dgm:spPr/>
      <dgm:t>
        <a:bodyPr/>
        <a:lstStyle/>
        <a:p>
          <a:endParaRPr lang="en-001"/>
        </a:p>
      </dgm:t>
    </dgm:pt>
    <dgm:pt modelId="{7E04D88A-6C97-415A-B4DF-25B3BF26F63C}">
      <dgm:prSet phldrT="[Text]"/>
      <dgm:spPr/>
      <dgm:t>
        <a:bodyPr/>
        <a:lstStyle/>
        <a:p>
          <a:pPr>
            <a:buNone/>
          </a:pPr>
          <a:r>
            <a:rPr lang="en-GB" dirty="0"/>
            <a:t>Percentage increase in overall revenue tied to improved employee performance.</a:t>
          </a:r>
          <a:endParaRPr lang="en-001" dirty="0"/>
        </a:p>
      </dgm:t>
    </dgm:pt>
    <dgm:pt modelId="{D19BB8FD-E3E2-488F-B96F-64721DF4C4E1}" type="parTrans" cxnId="{AA041D1F-2010-4BB2-8B9D-F413B1A0C7F6}">
      <dgm:prSet/>
      <dgm:spPr/>
      <dgm:t>
        <a:bodyPr/>
        <a:lstStyle/>
        <a:p>
          <a:endParaRPr lang="en-001"/>
        </a:p>
      </dgm:t>
    </dgm:pt>
    <dgm:pt modelId="{7AAA3961-BDB4-4052-98A8-09394CB76DB2}" type="sibTrans" cxnId="{AA041D1F-2010-4BB2-8B9D-F413B1A0C7F6}">
      <dgm:prSet/>
      <dgm:spPr/>
      <dgm:t>
        <a:bodyPr/>
        <a:lstStyle/>
        <a:p>
          <a:endParaRPr lang="en-001"/>
        </a:p>
      </dgm:t>
    </dgm:pt>
    <dgm:pt modelId="{1D4A0017-C036-4233-A090-6E4983A44199}">
      <dgm:prSet phldrT="[Text]"/>
      <dgm:spPr/>
      <dgm:t>
        <a:bodyPr/>
        <a:lstStyle/>
        <a:p>
          <a:pPr>
            <a:buNone/>
          </a:pPr>
          <a:r>
            <a:rPr lang="en-GB" dirty="0"/>
            <a:t>Growth in customer satisfaction or Net Promoter Scores (NPS).</a:t>
          </a:r>
          <a:endParaRPr lang="en-001" dirty="0"/>
        </a:p>
      </dgm:t>
    </dgm:pt>
    <dgm:pt modelId="{0317B2EE-26CF-44D1-8E01-529D6B982CB7}" type="parTrans" cxnId="{3318A16C-1EB6-40D9-846B-6B0ABB394857}">
      <dgm:prSet/>
      <dgm:spPr/>
      <dgm:t>
        <a:bodyPr/>
        <a:lstStyle/>
        <a:p>
          <a:endParaRPr lang="en-001"/>
        </a:p>
      </dgm:t>
    </dgm:pt>
    <dgm:pt modelId="{10D63F5A-2899-490C-98BE-F214946D1CF4}" type="sibTrans" cxnId="{3318A16C-1EB6-40D9-846B-6B0ABB394857}">
      <dgm:prSet/>
      <dgm:spPr/>
      <dgm:t>
        <a:bodyPr/>
        <a:lstStyle/>
        <a:p>
          <a:endParaRPr lang="en-001"/>
        </a:p>
      </dgm:t>
    </dgm:pt>
    <dgm:pt modelId="{E6F2448F-07E0-447B-9511-627C62F34C7B}">
      <dgm:prSet phldrT="[Text]"/>
      <dgm:spPr/>
      <dgm:t>
        <a:bodyPr/>
        <a:lstStyle/>
        <a:p>
          <a:pPr>
            <a:buNone/>
          </a:pPr>
          <a:r>
            <a:rPr lang="en-GB" dirty="0"/>
            <a:t>Reduction in costs due to higher efficiency or lower turnover.</a:t>
          </a:r>
          <a:endParaRPr lang="en-001" dirty="0"/>
        </a:p>
      </dgm:t>
    </dgm:pt>
    <dgm:pt modelId="{D1A2EFE4-77E3-4D38-83E6-23586E4211A1}" type="parTrans" cxnId="{B97CEA3D-0C04-440E-968C-721EB895E0EF}">
      <dgm:prSet/>
      <dgm:spPr/>
      <dgm:t>
        <a:bodyPr/>
        <a:lstStyle/>
        <a:p>
          <a:endParaRPr lang="en-001"/>
        </a:p>
      </dgm:t>
    </dgm:pt>
    <dgm:pt modelId="{0229EFB4-D8E1-4593-8FF7-1E482DF8C5DC}" type="sibTrans" cxnId="{B97CEA3D-0C04-440E-968C-721EB895E0EF}">
      <dgm:prSet/>
      <dgm:spPr/>
      <dgm:t>
        <a:bodyPr/>
        <a:lstStyle/>
        <a:p>
          <a:endParaRPr lang="en-001"/>
        </a:p>
      </dgm:t>
    </dgm:pt>
    <dgm:pt modelId="{1464A796-AF93-4CF4-9389-0FFBF8DC9E3E}">
      <dgm:prSet phldrT="[Text]"/>
      <dgm:spPr/>
      <dgm:t>
        <a:bodyPr/>
        <a:lstStyle/>
        <a:p>
          <a:pPr>
            <a:buNone/>
          </a:pPr>
          <a:r>
            <a:rPr lang="en-GB" dirty="0"/>
            <a:t>Average improvement in skills assessment score</a:t>
          </a:r>
          <a:endParaRPr lang="en-001" dirty="0"/>
        </a:p>
      </dgm:t>
    </dgm:pt>
    <dgm:pt modelId="{21548EDE-B589-4626-BF7A-3EDC9A8541CC}" type="sibTrans" cxnId="{770462A1-E49A-4EF7-942C-BDECC52EF097}">
      <dgm:prSet/>
      <dgm:spPr/>
      <dgm:t>
        <a:bodyPr/>
        <a:lstStyle/>
        <a:p>
          <a:endParaRPr lang="en-001"/>
        </a:p>
      </dgm:t>
    </dgm:pt>
    <dgm:pt modelId="{072E4D92-65CF-432B-9627-0A1C2CFB34F3}" type="parTrans" cxnId="{770462A1-E49A-4EF7-942C-BDECC52EF097}">
      <dgm:prSet/>
      <dgm:spPr/>
      <dgm:t>
        <a:bodyPr/>
        <a:lstStyle/>
        <a:p>
          <a:endParaRPr lang="en-001"/>
        </a:p>
      </dgm:t>
    </dgm:pt>
    <dgm:pt modelId="{0B83A698-CE24-44DF-9A9A-30898770FD39}">
      <dgm:prSet phldrT="[Text]"/>
      <dgm:spPr/>
      <dgm:t>
        <a:bodyPr/>
        <a:lstStyle/>
        <a:p>
          <a:pPr>
            <a:buNone/>
          </a:pPr>
          <a:r>
            <a:rPr lang="en-GB" dirty="0"/>
            <a:t>Percentage of individuals reporting increased confidence or job satisfaction</a:t>
          </a:r>
          <a:endParaRPr lang="en-001" dirty="0"/>
        </a:p>
      </dgm:t>
    </dgm:pt>
    <dgm:pt modelId="{38496D76-976B-4C48-8EA7-EE6B88058923}" type="parTrans" cxnId="{667A1784-D6EC-4E06-8709-80A3927E4C6A}">
      <dgm:prSet/>
      <dgm:spPr/>
    </dgm:pt>
    <dgm:pt modelId="{65124805-31F7-4502-A8B8-F0344D5F8CB4}" type="sibTrans" cxnId="{667A1784-D6EC-4E06-8709-80A3927E4C6A}">
      <dgm:prSet/>
      <dgm:spPr/>
    </dgm:pt>
    <dgm:pt modelId="{3593891E-6317-49D7-B76C-B1C9047E3671}" type="pres">
      <dgm:prSet presAssocID="{303D8FA1-CB74-4FB6-9D7B-36397663DB49}" presName="Name0" presStyleCnt="0">
        <dgm:presLayoutVars>
          <dgm:chMax val="5"/>
          <dgm:chPref val="5"/>
          <dgm:dir/>
          <dgm:animLvl val="lvl"/>
        </dgm:presLayoutVars>
      </dgm:prSet>
      <dgm:spPr/>
    </dgm:pt>
    <dgm:pt modelId="{F40126B3-4C2E-4D2E-A21A-0CA57C673305}" type="pres">
      <dgm:prSet presAssocID="{0CABF674-5D42-408E-AD08-E85D7F791379}" presName="parentText1" presStyleLbl="node1" presStyleIdx="0" presStyleCnt="3">
        <dgm:presLayoutVars>
          <dgm:chMax/>
          <dgm:chPref val="3"/>
          <dgm:bulletEnabled val="1"/>
        </dgm:presLayoutVars>
      </dgm:prSet>
      <dgm:spPr/>
    </dgm:pt>
    <dgm:pt modelId="{855E133A-8E72-4EF1-8FE2-A2D67B5306BC}" type="pres">
      <dgm:prSet presAssocID="{0CABF674-5D42-408E-AD08-E85D7F791379}" presName="childText1" presStyleLbl="solidAlignAcc1" presStyleIdx="0" presStyleCnt="3">
        <dgm:presLayoutVars>
          <dgm:chMax val="0"/>
          <dgm:chPref val="0"/>
          <dgm:bulletEnabled val="1"/>
        </dgm:presLayoutVars>
      </dgm:prSet>
      <dgm:spPr/>
    </dgm:pt>
    <dgm:pt modelId="{F18CE25B-0417-476D-94CE-D9B5A4E16C6D}" type="pres">
      <dgm:prSet presAssocID="{DBCDFCAE-BC96-49EB-9105-8208E69A3BD1}" presName="parentText2" presStyleLbl="node1" presStyleIdx="1" presStyleCnt="3">
        <dgm:presLayoutVars>
          <dgm:chMax/>
          <dgm:chPref val="3"/>
          <dgm:bulletEnabled val="1"/>
        </dgm:presLayoutVars>
      </dgm:prSet>
      <dgm:spPr/>
    </dgm:pt>
    <dgm:pt modelId="{16760E2A-D4EE-41FA-824F-75DF9AACED7E}" type="pres">
      <dgm:prSet presAssocID="{DBCDFCAE-BC96-49EB-9105-8208E69A3BD1}" presName="childText2" presStyleLbl="solidAlignAcc1" presStyleIdx="1" presStyleCnt="3">
        <dgm:presLayoutVars>
          <dgm:chMax val="0"/>
          <dgm:chPref val="0"/>
          <dgm:bulletEnabled val="1"/>
        </dgm:presLayoutVars>
      </dgm:prSet>
      <dgm:spPr/>
    </dgm:pt>
    <dgm:pt modelId="{F3546992-B4C4-42B1-887A-430BC0E745A3}" type="pres">
      <dgm:prSet presAssocID="{5A647932-1067-4EF3-9F96-D01A35E9ADD2}" presName="parentText3" presStyleLbl="node1" presStyleIdx="2" presStyleCnt="3">
        <dgm:presLayoutVars>
          <dgm:chMax/>
          <dgm:chPref val="3"/>
          <dgm:bulletEnabled val="1"/>
        </dgm:presLayoutVars>
      </dgm:prSet>
      <dgm:spPr/>
    </dgm:pt>
    <dgm:pt modelId="{CC00B0E3-A6AE-4960-B5C2-4E414763A8BC}" type="pres">
      <dgm:prSet presAssocID="{5A647932-1067-4EF3-9F96-D01A35E9ADD2}" presName="childText3" presStyleLbl="solidAlignAcc1" presStyleIdx="2" presStyleCnt="3">
        <dgm:presLayoutVars>
          <dgm:chMax val="0"/>
          <dgm:chPref val="0"/>
          <dgm:bulletEnabled val="1"/>
        </dgm:presLayoutVars>
      </dgm:prSet>
      <dgm:spPr/>
    </dgm:pt>
  </dgm:ptLst>
  <dgm:cxnLst>
    <dgm:cxn modelId="{E6FE5113-057D-4136-95C5-609A3A46011A}" type="presOf" srcId="{7EB1E019-C336-4576-A386-AE0E082234B7}" destId="{855E133A-8E72-4EF1-8FE2-A2D67B5306BC}" srcOrd="0" destOrd="0" presId="urn:microsoft.com/office/officeart/2009/3/layout/IncreasingArrowsProcess"/>
    <dgm:cxn modelId="{3857E21C-86AF-438D-8636-85E89E9DE2DA}" type="presOf" srcId="{D5328A1F-A654-450B-BE2A-BF94963CF5E0}" destId="{855E133A-8E72-4EF1-8FE2-A2D67B5306BC}" srcOrd="0" destOrd="1" presId="urn:microsoft.com/office/officeart/2009/3/layout/IncreasingArrowsProcess"/>
    <dgm:cxn modelId="{AA041D1F-2010-4BB2-8B9D-F413B1A0C7F6}" srcId="{5A647932-1067-4EF3-9F96-D01A35E9ADD2}" destId="{7E04D88A-6C97-415A-B4DF-25B3BF26F63C}" srcOrd="2" destOrd="0" parTransId="{D19BB8FD-E3E2-488F-B96F-64721DF4C4E1}" sibTransId="{7AAA3961-BDB4-4052-98A8-09394CB76DB2}"/>
    <dgm:cxn modelId="{D9ACA72F-BF0A-4D5A-B1BD-D6EEFDDF2BDE}" srcId="{DBCDFCAE-BC96-49EB-9105-8208E69A3BD1}" destId="{24960321-456D-4FFD-8A5D-DF763A979D91}" srcOrd="4" destOrd="0" parTransId="{12F5A181-0874-4127-A223-41C89A200ED2}" sibTransId="{A2A3628B-7C69-4B4B-B252-AABC8B5B57B0}"/>
    <dgm:cxn modelId="{A5927633-8F3E-49B6-90D7-0BD3369EF321}" type="presOf" srcId="{028FFFCB-E03C-436B-ABF0-10C48A645FDB}" destId="{855E133A-8E72-4EF1-8FE2-A2D67B5306BC}" srcOrd="0" destOrd="2" presId="urn:microsoft.com/office/officeart/2009/3/layout/IncreasingArrowsProcess"/>
    <dgm:cxn modelId="{4C336B35-A588-4D4B-BC62-2CCC5B11A6DD}" type="presOf" srcId="{46F211D3-31ED-4DA9-89D1-B0231F5E1D4C}" destId="{16760E2A-D4EE-41FA-824F-75DF9AACED7E}" srcOrd="0" destOrd="2" presId="urn:microsoft.com/office/officeart/2009/3/layout/IncreasingArrowsProcess"/>
    <dgm:cxn modelId="{636BF636-A727-46F2-ADF7-966BD4C850F4}" type="presOf" srcId="{F3BBAB94-C297-453A-BA30-289B73B2468D}" destId="{CC00B0E3-A6AE-4960-B5C2-4E414763A8BC}" srcOrd="0" destOrd="1" presId="urn:microsoft.com/office/officeart/2009/3/layout/IncreasingArrowsProcess"/>
    <dgm:cxn modelId="{B97CEA3D-0C04-440E-968C-721EB895E0EF}" srcId="{5A647932-1067-4EF3-9F96-D01A35E9ADD2}" destId="{E6F2448F-07E0-447B-9511-627C62F34C7B}" srcOrd="4" destOrd="0" parTransId="{D1A2EFE4-77E3-4D38-83E6-23586E4211A1}" sibTransId="{0229EFB4-D8E1-4593-8FF7-1E482DF8C5DC}"/>
    <dgm:cxn modelId="{41B87A3F-C926-45BE-9E67-E4FF9F387A4A}" type="presOf" srcId="{14E10666-CD32-4105-9704-D969A6CE52A3}" destId="{16760E2A-D4EE-41FA-824F-75DF9AACED7E}" srcOrd="0" destOrd="0" presId="urn:microsoft.com/office/officeart/2009/3/layout/IncreasingArrowsProcess"/>
    <dgm:cxn modelId="{3DA7F45D-8A76-4F44-9968-27F7F6096746}" srcId="{0CABF674-5D42-408E-AD08-E85D7F791379}" destId="{028FFFCB-E03C-436B-ABF0-10C48A645FDB}" srcOrd="2" destOrd="0" parTransId="{A9ADE984-E3B1-4759-BD41-B7D04F0E010A}" sibTransId="{4F9CA8F2-C629-4425-908C-03C09A765100}"/>
    <dgm:cxn modelId="{CE4A1444-52FF-4D09-8B58-EE8D2D521105}" srcId="{5A647932-1067-4EF3-9F96-D01A35E9ADD2}" destId="{F3BBAB94-C297-453A-BA30-289B73B2468D}" srcOrd="1" destOrd="0" parTransId="{831702FF-B972-4CD8-8176-68BE7D722055}" sibTransId="{8FCCDA29-6E22-439A-9ACC-39E3D01A4850}"/>
    <dgm:cxn modelId="{3467C146-1EF3-44F4-B955-250AFA23EA55}" srcId="{DBCDFCAE-BC96-49EB-9105-8208E69A3BD1}" destId="{14E10666-CD32-4105-9704-D969A6CE52A3}" srcOrd="0" destOrd="0" parTransId="{35F215CC-B841-4FF4-AD25-479396F2EA22}" sibTransId="{2A53DDB9-740F-4801-A74C-9B359A5820E8}"/>
    <dgm:cxn modelId="{5DCAEF6A-CF99-4D70-A811-A7CC4E87B2B1}" srcId="{DBCDFCAE-BC96-49EB-9105-8208E69A3BD1}" destId="{DEA9D225-B9ED-499A-AF62-B835DF23AB6B}" srcOrd="3" destOrd="0" parTransId="{6D6EF94D-F8AB-4F19-8F2F-8D784E4AB12D}" sibTransId="{F8882976-44F0-45EB-A8CB-AC6D4CA343A7}"/>
    <dgm:cxn modelId="{7DC7964B-61C7-4747-9563-E03ED94B1C85}" type="presOf" srcId="{24960321-456D-4FFD-8A5D-DF763A979D91}" destId="{16760E2A-D4EE-41FA-824F-75DF9AACED7E}" srcOrd="0" destOrd="4" presId="urn:microsoft.com/office/officeart/2009/3/layout/IncreasingArrowsProcess"/>
    <dgm:cxn modelId="{3318A16C-1EB6-40D9-846B-6B0ABB394857}" srcId="{5A647932-1067-4EF3-9F96-D01A35E9ADD2}" destId="{1D4A0017-C036-4233-A090-6E4983A44199}" srcOrd="3" destOrd="0" parTransId="{0317B2EE-26CF-44D1-8E01-529D6B982CB7}" sibTransId="{10D63F5A-2899-490C-98BE-F214946D1CF4}"/>
    <dgm:cxn modelId="{37B22C4E-6278-4C08-9D77-2132B68F3352}" type="presOf" srcId="{7E04D88A-6C97-415A-B4DF-25B3BF26F63C}" destId="{CC00B0E3-A6AE-4960-B5C2-4E414763A8BC}" srcOrd="0" destOrd="2" presId="urn:microsoft.com/office/officeart/2009/3/layout/IncreasingArrowsProcess"/>
    <dgm:cxn modelId="{155AF66E-EE9B-4DA4-9463-36606EF86BD7}" type="presOf" srcId="{CF259B34-029B-46BC-9D49-220199C441E0}" destId="{CC00B0E3-A6AE-4960-B5C2-4E414763A8BC}" srcOrd="0" destOrd="0" presId="urn:microsoft.com/office/officeart/2009/3/layout/IncreasingArrowsProcess"/>
    <dgm:cxn modelId="{6E4D464F-3536-4F1B-8F06-CC26EBD9F1C8}" type="presOf" srcId="{DEA9D225-B9ED-499A-AF62-B835DF23AB6B}" destId="{16760E2A-D4EE-41FA-824F-75DF9AACED7E}" srcOrd="0" destOrd="3" presId="urn:microsoft.com/office/officeart/2009/3/layout/IncreasingArrowsProcess"/>
    <dgm:cxn modelId="{77515778-3599-4B7D-A238-6A6D8965A637}" type="presOf" srcId="{1D4A0017-C036-4233-A090-6E4983A44199}" destId="{CC00B0E3-A6AE-4960-B5C2-4E414763A8BC}" srcOrd="0" destOrd="3" presId="urn:microsoft.com/office/officeart/2009/3/layout/IncreasingArrowsProcess"/>
    <dgm:cxn modelId="{3E9C2B79-849C-49D7-A855-F3BD2685F684}" type="presOf" srcId="{5A647932-1067-4EF3-9F96-D01A35E9ADD2}" destId="{F3546992-B4C4-42B1-887A-430BC0E745A3}" srcOrd="0" destOrd="0" presId="urn:microsoft.com/office/officeart/2009/3/layout/IncreasingArrowsProcess"/>
    <dgm:cxn modelId="{667A1784-D6EC-4E06-8709-80A3927E4C6A}" srcId="{0CABF674-5D42-408E-AD08-E85D7F791379}" destId="{0B83A698-CE24-44DF-9A9A-30898770FD39}" srcOrd="4" destOrd="0" parTransId="{38496D76-976B-4C48-8EA7-EE6B88058923}" sibTransId="{65124805-31F7-4502-A8B8-F0344D5F8CB4}"/>
    <dgm:cxn modelId="{AEDE5E86-D5D4-4D0F-BCFC-1D4C17CCB6D7}" type="presOf" srcId="{303D8FA1-CB74-4FB6-9D7B-36397663DB49}" destId="{3593891E-6317-49D7-B76C-B1C9047E3671}" srcOrd="0" destOrd="0" presId="urn:microsoft.com/office/officeart/2009/3/layout/IncreasingArrowsProcess"/>
    <dgm:cxn modelId="{E276F98B-5FC2-469C-BE4F-F7F5B43BDEB3}" srcId="{DBCDFCAE-BC96-49EB-9105-8208E69A3BD1}" destId="{2E747F6E-E1D4-479E-876D-35AECB5B9D59}" srcOrd="1" destOrd="0" parTransId="{9F1A098B-C053-4CD6-97ED-8A59D9974F0D}" sibTransId="{61EAE735-883F-4E2D-BE9B-5279C2A9D96B}"/>
    <dgm:cxn modelId="{BCF91197-17EE-410D-905F-4B69AF8C9DCF}" type="presOf" srcId="{1464A796-AF93-4CF4-9389-0FFBF8DC9E3E}" destId="{855E133A-8E72-4EF1-8FE2-A2D67B5306BC}" srcOrd="0" destOrd="3" presId="urn:microsoft.com/office/officeart/2009/3/layout/IncreasingArrowsProcess"/>
    <dgm:cxn modelId="{770462A1-E49A-4EF7-942C-BDECC52EF097}" srcId="{0CABF674-5D42-408E-AD08-E85D7F791379}" destId="{1464A796-AF93-4CF4-9389-0FFBF8DC9E3E}" srcOrd="3" destOrd="0" parTransId="{072E4D92-65CF-432B-9627-0A1C2CFB34F3}" sibTransId="{21548EDE-B589-4626-BF7A-3EDC9A8541CC}"/>
    <dgm:cxn modelId="{10C0C9B4-532E-4127-BA88-DAF46A208F77}" srcId="{303D8FA1-CB74-4FB6-9D7B-36397663DB49}" destId="{DBCDFCAE-BC96-49EB-9105-8208E69A3BD1}" srcOrd="1" destOrd="0" parTransId="{6180B462-014A-4DF2-921A-EBD98C09E546}" sibTransId="{FB7665AD-FD3E-4941-976A-555C8BF424D3}"/>
    <dgm:cxn modelId="{65F3FAB4-5901-4C34-9692-1E78B7FE2863}" type="presOf" srcId="{DBCDFCAE-BC96-49EB-9105-8208E69A3BD1}" destId="{F18CE25B-0417-476D-94CE-D9B5A4E16C6D}" srcOrd="0" destOrd="0" presId="urn:microsoft.com/office/officeart/2009/3/layout/IncreasingArrowsProcess"/>
    <dgm:cxn modelId="{28C64FBC-DF83-478B-8CEA-732619856E68}" srcId="{0CABF674-5D42-408E-AD08-E85D7F791379}" destId="{D5328A1F-A654-450B-BE2A-BF94963CF5E0}" srcOrd="1" destOrd="0" parTransId="{7AB8EF33-A0C6-4799-97A6-8492C526BD8D}" sibTransId="{8DE1EB07-7F09-45A9-B7BE-280022348489}"/>
    <dgm:cxn modelId="{BE82ACBD-2131-4CB4-AF39-E8C88896E47D}" type="presOf" srcId="{2E747F6E-E1D4-479E-876D-35AECB5B9D59}" destId="{16760E2A-D4EE-41FA-824F-75DF9AACED7E}" srcOrd="0" destOrd="1" presId="urn:microsoft.com/office/officeart/2009/3/layout/IncreasingArrowsProcess"/>
    <dgm:cxn modelId="{6C33AEBF-71BE-4793-9B24-9CF605179E72}" srcId="{0CABF674-5D42-408E-AD08-E85D7F791379}" destId="{7EB1E019-C336-4576-A386-AE0E082234B7}" srcOrd="0" destOrd="0" parTransId="{570533E9-F294-45CC-A916-7501ECABD56B}" sibTransId="{4289BA0E-6BFC-4465-B2C7-623ECDD13FC5}"/>
    <dgm:cxn modelId="{05A608C8-C62C-45C6-B063-047A863AB85B}" srcId="{5A647932-1067-4EF3-9F96-D01A35E9ADD2}" destId="{CF259B34-029B-46BC-9D49-220199C441E0}" srcOrd="0" destOrd="0" parTransId="{1C63166F-6E6E-42AC-A1F5-015E79FDEA39}" sibTransId="{8AF6275B-3517-4392-9A2A-751C205B3C4D}"/>
    <dgm:cxn modelId="{10994CC9-80F0-4E53-B139-09D14165CDA3}" srcId="{DBCDFCAE-BC96-49EB-9105-8208E69A3BD1}" destId="{46F211D3-31ED-4DA9-89D1-B0231F5E1D4C}" srcOrd="2" destOrd="0" parTransId="{8A0FE8C1-5C02-4743-8E65-B0CA6597ACFB}" sibTransId="{FA670626-3488-45C4-80C4-09F76021E668}"/>
    <dgm:cxn modelId="{09ADA6CB-ACCD-4C6B-A536-26648EB8843D}" type="presOf" srcId="{0B83A698-CE24-44DF-9A9A-30898770FD39}" destId="{855E133A-8E72-4EF1-8FE2-A2D67B5306BC}" srcOrd="0" destOrd="4" presId="urn:microsoft.com/office/officeart/2009/3/layout/IncreasingArrowsProcess"/>
    <dgm:cxn modelId="{30954BE7-E2E0-442B-85F8-9189DEAB48D0}" srcId="{303D8FA1-CB74-4FB6-9D7B-36397663DB49}" destId="{0CABF674-5D42-408E-AD08-E85D7F791379}" srcOrd="0" destOrd="0" parTransId="{C62B41A7-2E55-454E-9888-B5894EA9A710}" sibTransId="{D326826C-B741-4D8C-9A88-75F196B5F8B3}"/>
    <dgm:cxn modelId="{A6A183EC-9699-448E-90E0-D6E6E7F899CD}" type="presOf" srcId="{0CABF674-5D42-408E-AD08-E85D7F791379}" destId="{F40126B3-4C2E-4D2E-A21A-0CA57C673305}" srcOrd="0" destOrd="0" presId="urn:microsoft.com/office/officeart/2009/3/layout/IncreasingArrowsProcess"/>
    <dgm:cxn modelId="{12E947F7-7A4C-4DDB-A7EA-086F92F88CA3}" type="presOf" srcId="{E6F2448F-07E0-447B-9511-627C62F34C7B}" destId="{CC00B0E3-A6AE-4960-B5C2-4E414763A8BC}" srcOrd="0" destOrd="4" presId="urn:microsoft.com/office/officeart/2009/3/layout/IncreasingArrowsProcess"/>
    <dgm:cxn modelId="{214752FC-380C-4101-82C3-771B7B9C7055}" srcId="{303D8FA1-CB74-4FB6-9D7B-36397663DB49}" destId="{5A647932-1067-4EF3-9F96-D01A35E9ADD2}" srcOrd="2" destOrd="0" parTransId="{30D96823-1FA1-468A-8F95-D96CF6EB1981}" sibTransId="{7594F3EC-7BA3-4838-95F7-38E25E456C11}"/>
    <dgm:cxn modelId="{5069CB47-1E44-4638-B674-01BBD4A1D688}" type="presParOf" srcId="{3593891E-6317-49D7-B76C-B1C9047E3671}" destId="{F40126B3-4C2E-4D2E-A21A-0CA57C673305}" srcOrd="0" destOrd="0" presId="urn:microsoft.com/office/officeart/2009/3/layout/IncreasingArrowsProcess"/>
    <dgm:cxn modelId="{E460325E-3F29-407F-89DE-49C88441E6F8}" type="presParOf" srcId="{3593891E-6317-49D7-B76C-B1C9047E3671}" destId="{855E133A-8E72-4EF1-8FE2-A2D67B5306BC}" srcOrd="1" destOrd="0" presId="urn:microsoft.com/office/officeart/2009/3/layout/IncreasingArrowsProcess"/>
    <dgm:cxn modelId="{EC712645-DFAB-464E-A077-8DAF2C324768}" type="presParOf" srcId="{3593891E-6317-49D7-B76C-B1C9047E3671}" destId="{F18CE25B-0417-476D-94CE-D9B5A4E16C6D}" srcOrd="2" destOrd="0" presId="urn:microsoft.com/office/officeart/2009/3/layout/IncreasingArrowsProcess"/>
    <dgm:cxn modelId="{BAE7D46F-E77B-4421-A4E0-EA015C9943DC}" type="presParOf" srcId="{3593891E-6317-49D7-B76C-B1C9047E3671}" destId="{16760E2A-D4EE-41FA-824F-75DF9AACED7E}" srcOrd="3" destOrd="0" presId="urn:microsoft.com/office/officeart/2009/3/layout/IncreasingArrowsProcess"/>
    <dgm:cxn modelId="{04A10E07-02B5-42F9-AF92-84CFCD8A7340}" type="presParOf" srcId="{3593891E-6317-49D7-B76C-B1C9047E3671}" destId="{F3546992-B4C4-42B1-887A-430BC0E745A3}" srcOrd="4" destOrd="0" presId="urn:microsoft.com/office/officeart/2009/3/layout/IncreasingArrowsProcess"/>
    <dgm:cxn modelId="{F0756303-B9E4-451D-8FBD-DD7BA843C007}" type="presParOf" srcId="{3593891E-6317-49D7-B76C-B1C9047E3671}" destId="{CC00B0E3-A6AE-4960-B5C2-4E414763A8BC}" srcOrd="5"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67BC2B4-14D8-464A-92D7-4126E17584DF}" type="doc">
      <dgm:prSet loTypeId="urn:microsoft.com/office/officeart/2011/layout/CircleProcess" loCatId="process" qsTypeId="urn:microsoft.com/office/officeart/2005/8/quickstyle/simple1" qsCatId="simple" csTypeId="urn:microsoft.com/office/officeart/2005/8/colors/accent3_2" csCatId="accent3" phldr="1"/>
      <dgm:spPr/>
      <dgm:t>
        <a:bodyPr/>
        <a:lstStyle/>
        <a:p>
          <a:endParaRPr lang="en-001"/>
        </a:p>
      </dgm:t>
    </dgm:pt>
    <dgm:pt modelId="{1CEDB5EF-D44E-4D1E-AA9B-E91446EDA29D}">
      <dgm:prSet phldrT="[Text]"/>
      <dgm:spPr>
        <a:solidFill>
          <a:schemeClr val="accent3"/>
        </a:solidFill>
      </dgm:spPr>
      <dgm:t>
        <a:bodyPr/>
        <a:lstStyle/>
        <a:p>
          <a:r>
            <a:rPr lang="en-GB" dirty="0"/>
            <a:t>Community</a:t>
          </a:r>
          <a:endParaRPr lang="en-001" dirty="0"/>
        </a:p>
      </dgm:t>
    </dgm:pt>
    <dgm:pt modelId="{2939FC0B-3A8A-47F9-AD2D-7CB1A593567B}" type="parTrans" cxnId="{0C35CF17-D3AE-4A94-B3BF-A1ABC2C1E99C}">
      <dgm:prSet/>
      <dgm:spPr/>
      <dgm:t>
        <a:bodyPr/>
        <a:lstStyle/>
        <a:p>
          <a:endParaRPr lang="en-001"/>
        </a:p>
      </dgm:t>
    </dgm:pt>
    <dgm:pt modelId="{A60F2E07-927D-4923-9926-8C8180DFA697}" type="sibTrans" cxnId="{0C35CF17-D3AE-4A94-B3BF-A1ABC2C1E99C}">
      <dgm:prSet/>
      <dgm:spPr/>
      <dgm:t>
        <a:bodyPr/>
        <a:lstStyle/>
        <a:p>
          <a:endParaRPr lang="en-001"/>
        </a:p>
      </dgm:t>
    </dgm:pt>
    <dgm:pt modelId="{C4552B2F-5DC8-4612-BD4B-2B705AE6F3CA}">
      <dgm:prSet phldrT="[Text]"/>
      <dgm:spPr>
        <a:solidFill>
          <a:schemeClr val="accent3"/>
        </a:solidFill>
      </dgm:spPr>
      <dgm:t>
        <a:bodyPr/>
        <a:lstStyle/>
        <a:p>
          <a:r>
            <a:rPr lang="en-GB" dirty="0"/>
            <a:t>Industry </a:t>
          </a:r>
          <a:endParaRPr lang="en-001" dirty="0"/>
        </a:p>
      </dgm:t>
    </dgm:pt>
    <dgm:pt modelId="{5CED3A45-B7F6-4AAF-9C23-F77D3C7583E8}" type="parTrans" cxnId="{9F826535-DEA1-4CDD-8804-6AD5B6284B36}">
      <dgm:prSet/>
      <dgm:spPr/>
      <dgm:t>
        <a:bodyPr/>
        <a:lstStyle/>
        <a:p>
          <a:endParaRPr lang="en-001"/>
        </a:p>
      </dgm:t>
    </dgm:pt>
    <dgm:pt modelId="{E78712BB-D427-40BD-A8BA-16E723B01881}" type="sibTrans" cxnId="{9F826535-DEA1-4CDD-8804-6AD5B6284B36}">
      <dgm:prSet/>
      <dgm:spPr/>
      <dgm:t>
        <a:bodyPr/>
        <a:lstStyle/>
        <a:p>
          <a:endParaRPr lang="en-001"/>
        </a:p>
      </dgm:t>
    </dgm:pt>
    <dgm:pt modelId="{90B4F461-9433-4CF3-BF1C-98350D620A2A}">
      <dgm:prSet phldrT="[Text]"/>
      <dgm:spPr>
        <a:solidFill>
          <a:schemeClr val="accent3"/>
        </a:solidFill>
      </dgm:spPr>
      <dgm:t>
        <a:bodyPr/>
        <a:lstStyle/>
        <a:p>
          <a:r>
            <a:rPr lang="en-GB" dirty="0"/>
            <a:t>Country</a:t>
          </a:r>
          <a:endParaRPr lang="en-001" dirty="0"/>
        </a:p>
      </dgm:t>
    </dgm:pt>
    <dgm:pt modelId="{A5246B29-0911-4A83-9202-C3F16FFB6DBE}" type="parTrans" cxnId="{8E86D0FC-3FB2-4EA4-B505-663B845ED2EE}">
      <dgm:prSet/>
      <dgm:spPr/>
      <dgm:t>
        <a:bodyPr/>
        <a:lstStyle/>
        <a:p>
          <a:endParaRPr lang="en-001"/>
        </a:p>
      </dgm:t>
    </dgm:pt>
    <dgm:pt modelId="{A1151DD3-1186-45A0-A4BC-AC67DA019C29}" type="sibTrans" cxnId="{8E86D0FC-3FB2-4EA4-B505-663B845ED2EE}">
      <dgm:prSet/>
      <dgm:spPr/>
      <dgm:t>
        <a:bodyPr/>
        <a:lstStyle/>
        <a:p>
          <a:endParaRPr lang="en-001"/>
        </a:p>
      </dgm:t>
    </dgm:pt>
    <dgm:pt modelId="{CB54C737-99BA-4E8E-90FB-9D92A4ADAD2F}" type="pres">
      <dgm:prSet presAssocID="{E67BC2B4-14D8-464A-92D7-4126E17584DF}" presName="Name0" presStyleCnt="0">
        <dgm:presLayoutVars>
          <dgm:chMax val="11"/>
          <dgm:chPref val="11"/>
          <dgm:dir/>
          <dgm:resizeHandles/>
        </dgm:presLayoutVars>
      </dgm:prSet>
      <dgm:spPr/>
    </dgm:pt>
    <dgm:pt modelId="{431F2D7D-BE9A-4E97-9E26-7117490AD73B}" type="pres">
      <dgm:prSet presAssocID="{90B4F461-9433-4CF3-BF1C-98350D620A2A}" presName="Accent3" presStyleCnt="0"/>
      <dgm:spPr/>
    </dgm:pt>
    <dgm:pt modelId="{FE6D9183-F520-4CE8-BFC9-F74F62F53FDC}" type="pres">
      <dgm:prSet presAssocID="{90B4F461-9433-4CF3-BF1C-98350D620A2A}" presName="Accent" presStyleLbl="node1" presStyleIdx="0" presStyleCnt="3"/>
      <dgm:spPr/>
    </dgm:pt>
    <dgm:pt modelId="{C838E52D-2983-424F-AD7D-9621FA95C6DA}" type="pres">
      <dgm:prSet presAssocID="{90B4F461-9433-4CF3-BF1C-98350D620A2A}" presName="ParentBackground3" presStyleCnt="0"/>
      <dgm:spPr/>
    </dgm:pt>
    <dgm:pt modelId="{A0AE4A35-7B10-4F87-BF51-1D8B3DA5D106}" type="pres">
      <dgm:prSet presAssocID="{90B4F461-9433-4CF3-BF1C-98350D620A2A}" presName="ParentBackground" presStyleLbl="fgAcc1" presStyleIdx="0" presStyleCnt="3"/>
      <dgm:spPr/>
    </dgm:pt>
    <dgm:pt modelId="{E1652C3F-3479-4488-B059-1E0310D75E39}" type="pres">
      <dgm:prSet presAssocID="{90B4F461-9433-4CF3-BF1C-98350D620A2A}" presName="Parent3" presStyleLbl="revTx" presStyleIdx="0" presStyleCnt="0">
        <dgm:presLayoutVars>
          <dgm:chMax val="1"/>
          <dgm:chPref val="1"/>
          <dgm:bulletEnabled val="1"/>
        </dgm:presLayoutVars>
      </dgm:prSet>
      <dgm:spPr/>
    </dgm:pt>
    <dgm:pt modelId="{5F4AA2D4-2E68-404D-B20F-76456C58757F}" type="pres">
      <dgm:prSet presAssocID="{C4552B2F-5DC8-4612-BD4B-2B705AE6F3CA}" presName="Accent2" presStyleCnt="0"/>
      <dgm:spPr/>
    </dgm:pt>
    <dgm:pt modelId="{14B9DC99-6CA5-4FFF-9189-C26ADA058053}" type="pres">
      <dgm:prSet presAssocID="{C4552B2F-5DC8-4612-BD4B-2B705AE6F3CA}" presName="Accent" presStyleLbl="node1" presStyleIdx="1" presStyleCnt="3"/>
      <dgm:spPr/>
    </dgm:pt>
    <dgm:pt modelId="{23E21995-331F-466B-ACE8-A4FFFE39F7C4}" type="pres">
      <dgm:prSet presAssocID="{C4552B2F-5DC8-4612-BD4B-2B705AE6F3CA}" presName="ParentBackground2" presStyleCnt="0"/>
      <dgm:spPr/>
    </dgm:pt>
    <dgm:pt modelId="{964C9541-C1C4-487D-B312-2FA9A37AB12B}" type="pres">
      <dgm:prSet presAssocID="{C4552B2F-5DC8-4612-BD4B-2B705AE6F3CA}" presName="ParentBackground" presStyleLbl="fgAcc1" presStyleIdx="1" presStyleCnt="3"/>
      <dgm:spPr/>
    </dgm:pt>
    <dgm:pt modelId="{8CB6F8FA-3623-41D3-B198-D4B65C010BC4}" type="pres">
      <dgm:prSet presAssocID="{C4552B2F-5DC8-4612-BD4B-2B705AE6F3CA}" presName="Parent2" presStyleLbl="revTx" presStyleIdx="0" presStyleCnt="0">
        <dgm:presLayoutVars>
          <dgm:chMax val="1"/>
          <dgm:chPref val="1"/>
          <dgm:bulletEnabled val="1"/>
        </dgm:presLayoutVars>
      </dgm:prSet>
      <dgm:spPr/>
    </dgm:pt>
    <dgm:pt modelId="{0B0C3D34-1E03-40BA-BB08-A637645B7920}" type="pres">
      <dgm:prSet presAssocID="{1CEDB5EF-D44E-4D1E-AA9B-E91446EDA29D}" presName="Accent1" presStyleCnt="0"/>
      <dgm:spPr/>
    </dgm:pt>
    <dgm:pt modelId="{70677EBB-2F56-4E8E-9109-B8B73D12C81B}" type="pres">
      <dgm:prSet presAssocID="{1CEDB5EF-D44E-4D1E-AA9B-E91446EDA29D}" presName="Accent" presStyleLbl="node1" presStyleIdx="2" presStyleCnt="3"/>
      <dgm:spPr/>
    </dgm:pt>
    <dgm:pt modelId="{750031B8-AC30-4B54-B826-632CE7333A18}" type="pres">
      <dgm:prSet presAssocID="{1CEDB5EF-D44E-4D1E-AA9B-E91446EDA29D}" presName="ParentBackground1" presStyleCnt="0"/>
      <dgm:spPr/>
    </dgm:pt>
    <dgm:pt modelId="{4C8664B1-693D-4729-8660-23D74A75F00B}" type="pres">
      <dgm:prSet presAssocID="{1CEDB5EF-D44E-4D1E-AA9B-E91446EDA29D}" presName="ParentBackground" presStyleLbl="fgAcc1" presStyleIdx="2" presStyleCnt="3"/>
      <dgm:spPr/>
    </dgm:pt>
    <dgm:pt modelId="{7D3157ED-C44F-4A9B-822E-FFC1EDBB7B4F}" type="pres">
      <dgm:prSet presAssocID="{1CEDB5EF-D44E-4D1E-AA9B-E91446EDA29D}" presName="Parent1" presStyleLbl="revTx" presStyleIdx="0" presStyleCnt="0">
        <dgm:presLayoutVars>
          <dgm:chMax val="1"/>
          <dgm:chPref val="1"/>
          <dgm:bulletEnabled val="1"/>
        </dgm:presLayoutVars>
      </dgm:prSet>
      <dgm:spPr/>
    </dgm:pt>
  </dgm:ptLst>
  <dgm:cxnLst>
    <dgm:cxn modelId="{0C35CF17-D3AE-4A94-B3BF-A1ABC2C1E99C}" srcId="{E67BC2B4-14D8-464A-92D7-4126E17584DF}" destId="{1CEDB5EF-D44E-4D1E-AA9B-E91446EDA29D}" srcOrd="0" destOrd="0" parTransId="{2939FC0B-3A8A-47F9-AD2D-7CB1A593567B}" sibTransId="{A60F2E07-927D-4923-9926-8C8180DFA697}"/>
    <dgm:cxn modelId="{5339C520-D35E-456C-8224-94CABB70204B}" type="presOf" srcId="{1CEDB5EF-D44E-4D1E-AA9B-E91446EDA29D}" destId="{7D3157ED-C44F-4A9B-822E-FFC1EDBB7B4F}" srcOrd="1" destOrd="0" presId="urn:microsoft.com/office/officeart/2011/layout/CircleProcess"/>
    <dgm:cxn modelId="{9F826535-DEA1-4CDD-8804-6AD5B6284B36}" srcId="{E67BC2B4-14D8-464A-92D7-4126E17584DF}" destId="{C4552B2F-5DC8-4612-BD4B-2B705AE6F3CA}" srcOrd="1" destOrd="0" parTransId="{5CED3A45-B7F6-4AAF-9C23-F77D3C7583E8}" sibTransId="{E78712BB-D427-40BD-A8BA-16E723B01881}"/>
    <dgm:cxn modelId="{817E3247-94C4-429E-834B-5D5F44E3F9A8}" type="presOf" srcId="{90B4F461-9433-4CF3-BF1C-98350D620A2A}" destId="{A0AE4A35-7B10-4F87-BF51-1D8B3DA5D106}" srcOrd="0" destOrd="0" presId="urn:microsoft.com/office/officeart/2011/layout/CircleProcess"/>
    <dgm:cxn modelId="{99FE6774-570D-4F44-A6DA-D90E29A262B1}" type="presOf" srcId="{1CEDB5EF-D44E-4D1E-AA9B-E91446EDA29D}" destId="{4C8664B1-693D-4729-8660-23D74A75F00B}" srcOrd="0" destOrd="0" presId="urn:microsoft.com/office/officeart/2011/layout/CircleProcess"/>
    <dgm:cxn modelId="{6E70E681-878F-42E7-B5AB-9A19824918CA}" type="presOf" srcId="{C4552B2F-5DC8-4612-BD4B-2B705AE6F3CA}" destId="{964C9541-C1C4-487D-B312-2FA9A37AB12B}" srcOrd="0" destOrd="0" presId="urn:microsoft.com/office/officeart/2011/layout/CircleProcess"/>
    <dgm:cxn modelId="{D40067A7-B7F9-4045-87DE-4CDA8606C242}" type="presOf" srcId="{E67BC2B4-14D8-464A-92D7-4126E17584DF}" destId="{CB54C737-99BA-4E8E-90FB-9D92A4ADAD2F}" srcOrd="0" destOrd="0" presId="urn:microsoft.com/office/officeart/2011/layout/CircleProcess"/>
    <dgm:cxn modelId="{92741FC5-E2DF-4544-9A88-BFB71F15A80C}" type="presOf" srcId="{90B4F461-9433-4CF3-BF1C-98350D620A2A}" destId="{E1652C3F-3479-4488-B059-1E0310D75E39}" srcOrd="1" destOrd="0" presId="urn:microsoft.com/office/officeart/2011/layout/CircleProcess"/>
    <dgm:cxn modelId="{987373F3-F74F-49AF-A96C-33BE9FAC4F42}" type="presOf" srcId="{C4552B2F-5DC8-4612-BD4B-2B705AE6F3CA}" destId="{8CB6F8FA-3623-41D3-B198-D4B65C010BC4}" srcOrd="1" destOrd="0" presId="urn:microsoft.com/office/officeart/2011/layout/CircleProcess"/>
    <dgm:cxn modelId="{8E86D0FC-3FB2-4EA4-B505-663B845ED2EE}" srcId="{E67BC2B4-14D8-464A-92D7-4126E17584DF}" destId="{90B4F461-9433-4CF3-BF1C-98350D620A2A}" srcOrd="2" destOrd="0" parTransId="{A5246B29-0911-4A83-9202-C3F16FFB6DBE}" sibTransId="{A1151DD3-1186-45A0-A4BC-AC67DA019C29}"/>
    <dgm:cxn modelId="{4A1C6102-F8E9-4543-881D-F80E940904D4}" type="presParOf" srcId="{CB54C737-99BA-4E8E-90FB-9D92A4ADAD2F}" destId="{431F2D7D-BE9A-4E97-9E26-7117490AD73B}" srcOrd="0" destOrd="0" presId="urn:microsoft.com/office/officeart/2011/layout/CircleProcess"/>
    <dgm:cxn modelId="{10A2E714-2EAC-4808-BBFB-23CC3029E7A3}" type="presParOf" srcId="{431F2D7D-BE9A-4E97-9E26-7117490AD73B}" destId="{FE6D9183-F520-4CE8-BFC9-F74F62F53FDC}" srcOrd="0" destOrd="0" presId="urn:microsoft.com/office/officeart/2011/layout/CircleProcess"/>
    <dgm:cxn modelId="{4C8E3E90-9BBE-4357-AFCB-1CCAB3F7B3E9}" type="presParOf" srcId="{CB54C737-99BA-4E8E-90FB-9D92A4ADAD2F}" destId="{C838E52D-2983-424F-AD7D-9621FA95C6DA}" srcOrd="1" destOrd="0" presId="urn:microsoft.com/office/officeart/2011/layout/CircleProcess"/>
    <dgm:cxn modelId="{127AE9D0-5C60-4617-B119-E0659937F6C1}" type="presParOf" srcId="{C838E52D-2983-424F-AD7D-9621FA95C6DA}" destId="{A0AE4A35-7B10-4F87-BF51-1D8B3DA5D106}" srcOrd="0" destOrd="0" presId="urn:microsoft.com/office/officeart/2011/layout/CircleProcess"/>
    <dgm:cxn modelId="{8C320B67-ECDE-4FB7-A019-2AE55C698BBA}" type="presParOf" srcId="{CB54C737-99BA-4E8E-90FB-9D92A4ADAD2F}" destId="{E1652C3F-3479-4488-B059-1E0310D75E39}" srcOrd="2" destOrd="0" presId="urn:microsoft.com/office/officeart/2011/layout/CircleProcess"/>
    <dgm:cxn modelId="{36F5FFE6-C2A1-4F42-B3E1-D2C948BADF24}" type="presParOf" srcId="{CB54C737-99BA-4E8E-90FB-9D92A4ADAD2F}" destId="{5F4AA2D4-2E68-404D-B20F-76456C58757F}" srcOrd="3" destOrd="0" presId="urn:microsoft.com/office/officeart/2011/layout/CircleProcess"/>
    <dgm:cxn modelId="{80D13C8F-7830-4FC2-9434-B2D6CB02FC96}" type="presParOf" srcId="{5F4AA2D4-2E68-404D-B20F-76456C58757F}" destId="{14B9DC99-6CA5-4FFF-9189-C26ADA058053}" srcOrd="0" destOrd="0" presId="urn:microsoft.com/office/officeart/2011/layout/CircleProcess"/>
    <dgm:cxn modelId="{79009000-FA20-4AAD-BF0A-D0FF612B9C34}" type="presParOf" srcId="{CB54C737-99BA-4E8E-90FB-9D92A4ADAD2F}" destId="{23E21995-331F-466B-ACE8-A4FFFE39F7C4}" srcOrd="4" destOrd="0" presId="urn:microsoft.com/office/officeart/2011/layout/CircleProcess"/>
    <dgm:cxn modelId="{A317B3F0-0AA9-49DB-92F0-09A9F3219A5D}" type="presParOf" srcId="{23E21995-331F-466B-ACE8-A4FFFE39F7C4}" destId="{964C9541-C1C4-487D-B312-2FA9A37AB12B}" srcOrd="0" destOrd="0" presId="urn:microsoft.com/office/officeart/2011/layout/CircleProcess"/>
    <dgm:cxn modelId="{36B94CA1-2547-4839-8E54-6F543A9108F8}" type="presParOf" srcId="{CB54C737-99BA-4E8E-90FB-9D92A4ADAD2F}" destId="{8CB6F8FA-3623-41D3-B198-D4B65C010BC4}" srcOrd="5" destOrd="0" presId="urn:microsoft.com/office/officeart/2011/layout/CircleProcess"/>
    <dgm:cxn modelId="{D0E69703-4CFF-422F-9C6E-573D0B4F1FE6}" type="presParOf" srcId="{CB54C737-99BA-4E8E-90FB-9D92A4ADAD2F}" destId="{0B0C3D34-1E03-40BA-BB08-A637645B7920}" srcOrd="6" destOrd="0" presId="urn:microsoft.com/office/officeart/2011/layout/CircleProcess"/>
    <dgm:cxn modelId="{5A43187D-12BF-4665-A7EE-8B8672C22404}" type="presParOf" srcId="{0B0C3D34-1E03-40BA-BB08-A637645B7920}" destId="{70677EBB-2F56-4E8E-9109-B8B73D12C81B}" srcOrd="0" destOrd="0" presId="urn:microsoft.com/office/officeart/2011/layout/CircleProcess"/>
    <dgm:cxn modelId="{DAA3C3A3-755B-4F58-AB0A-93F617063E07}" type="presParOf" srcId="{CB54C737-99BA-4E8E-90FB-9D92A4ADAD2F}" destId="{750031B8-AC30-4B54-B826-632CE7333A18}" srcOrd="7" destOrd="0" presId="urn:microsoft.com/office/officeart/2011/layout/CircleProcess"/>
    <dgm:cxn modelId="{3D99CFE2-8D7A-4890-800C-4D6D15E9B81C}" type="presParOf" srcId="{750031B8-AC30-4B54-B826-632CE7333A18}" destId="{4C8664B1-693D-4729-8660-23D74A75F00B}" srcOrd="0" destOrd="0" presId="urn:microsoft.com/office/officeart/2011/layout/CircleProcess"/>
    <dgm:cxn modelId="{F25AB597-1D88-4505-9277-A47DF2350A2B}" type="presParOf" srcId="{CB54C737-99BA-4E8E-90FB-9D92A4ADAD2F}" destId="{7D3157ED-C44F-4A9B-822E-FFC1EDBB7B4F}" srcOrd="8" destOrd="0" presId="urn:microsoft.com/office/officeart/2011/layout/Circl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587315BA-4130-44F6-BE54-E4D108FDBC02}" type="doc">
      <dgm:prSet loTypeId="urn:microsoft.com/office/officeart/2005/8/layout/default" loCatId="list" qsTypeId="urn:microsoft.com/office/officeart/2005/8/quickstyle/simple1" qsCatId="simple" csTypeId="urn:microsoft.com/office/officeart/2005/8/colors/accent0_1" csCatId="mainScheme" phldr="1"/>
      <dgm:spPr/>
      <dgm:t>
        <a:bodyPr/>
        <a:lstStyle/>
        <a:p>
          <a:endParaRPr lang="en-001"/>
        </a:p>
      </dgm:t>
    </dgm:pt>
    <dgm:pt modelId="{AF8C8CEA-28D4-4E0D-8BF4-5F24ABFECB55}">
      <dgm:prSet phldrT="[Text]" custT="1"/>
      <dgm:spPr/>
      <dgm:t>
        <a:bodyPr/>
        <a:lstStyle/>
        <a:p>
          <a:pPr>
            <a:buNone/>
          </a:pPr>
          <a:r>
            <a:rPr lang="en-GB" sz="1300" b="1" dirty="0"/>
            <a:t>Expansion Potential</a:t>
          </a:r>
          <a:endParaRPr lang="en-001" sz="1300" dirty="0"/>
        </a:p>
      </dgm:t>
    </dgm:pt>
    <dgm:pt modelId="{0FB1F1A5-E460-4662-9FA1-7324BEEEC6A2}" type="parTrans" cxnId="{405C0B83-7159-4DFA-9D37-82872719B27B}">
      <dgm:prSet/>
      <dgm:spPr/>
      <dgm:t>
        <a:bodyPr/>
        <a:lstStyle/>
        <a:p>
          <a:endParaRPr lang="en-001"/>
        </a:p>
      </dgm:t>
    </dgm:pt>
    <dgm:pt modelId="{FC2379B7-DFE6-4283-B360-EBFCD4AAD0AF}" type="sibTrans" cxnId="{405C0B83-7159-4DFA-9D37-82872719B27B}">
      <dgm:prSet/>
      <dgm:spPr/>
      <dgm:t>
        <a:bodyPr/>
        <a:lstStyle/>
        <a:p>
          <a:endParaRPr lang="en-001"/>
        </a:p>
      </dgm:t>
    </dgm:pt>
    <dgm:pt modelId="{747544FB-26BE-45C8-98CB-D592C4343C18}">
      <dgm:prSet phldrT="[Text]" custT="1"/>
      <dgm:spPr/>
      <dgm:t>
        <a:bodyPr/>
        <a:lstStyle/>
        <a:p>
          <a:pPr>
            <a:buNone/>
          </a:pPr>
          <a:r>
            <a:rPr lang="en-GB" sz="1300" b="1" dirty="0"/>
            <a:t>Resources Needed for Scaling</a:t>
          </a:r>
          <a:endParaRPr lang="en-001" sz="1300" dirty="0"/>
        </a:p>
      </dgm:t>
    </dgm:pt>
    <dgm:pt modelId="{A3D797FF-0029-4594-AB90-C180888A3AC8}" type="parTrans" cxnId="{952703E6-19CC-4167-85BE-051413B2B3E1}">
      <dgm:prSet/>
      <dgm:spPr/>
      <dgm:t>
        <a:bodyPr/>
        <a:lstStyle/>
        <a:p>
          <a:endParaRPr lang="en-001"/>
        </a:p>
      </dgm:t>
    </dgm:pt>
    <dgm:pt modelId="{CC0B284A-DF77-4A2D-9FA2-71E431BB6689}" type="sibTrans" cxnId="{952703E6-19CC-4167-85BE-051413B2B3E1}">
      <dgm:prSet/>
      <dgm:spPr/>
      <dgm:t>
        <a:bodyPr/>
        <a:lstStyle/>
        <a:p>
          <a:endParaRPr lang="en-001"/>
        </a:p>
      </dgm:t>
    </dgm:pt>
    <dgm:pt modelId="{26D0CB26-EBC5-4440-A1BD-9F944CC9B9B0}">
      <dgm:prSet phldrT="[Text]" custT="1"/>
      <dgm:spPr/>
      <dgm:t>
        <a:bodyPr/>
        <a:lstStyle/>
        <a:p>
          <a:pPr>
            <a:buFont typeface="Arial" panose="020B0604020202020204" pitchFamily="34" charset="0"/>
            <a:buChar char="•"/>
          </a:pPr>
          <a:r>
            <a:rPr lang="en-GB" sz="1300" b="1" dirty="0"/>
            <a:t>Evidence of broader inspiration</a:t>
          </a:r>
          <a:endParaRPr lang="en-001" sz="1300" b="1" dirty="0"/>
        </a:p>
      </dgm:t>
    </dgm:pt>
    <dgm:pt modelId="{F0056695-26F4-469E-9719-0C952E45AC1E}" type="parTrans" cxnId="{C56EE53D-1034-4DD3-92D7-3B1276AF4A8D}">
      <dgm:prSet/>
      <dgm:spPr/>
      <dgm:t>
        <a:bodyPr/>
        <a:lstStyle/>
        <a:p>
          <a:endParaRPr lang="en-001"/>
        </a:p>
      </dgm:t>
    </dgm:pt>
    <dgm:pt modelId="{3236B024-50B8-4656-802B-E1D5CA6E64C1}" type="sibTrans" cxnId="{C56EE53D-1034-4DD3-92D7-3B1276AF4A8D}">
      <dgm:prSet/>
      <dgm:spPr/>
      <dgm:t>
        <a:bodyPr/>
        <a:lstStyle/>
        <a:p>
          <a:endParaRPr lang="en-001"/>
        </a:p>
      </dgm:t>
    </dgm:pt>
    <dgm:pt modelId="{2754E564-0A15-4843-83E8-346D81A958DB}">
      <dgm:prSet phldrT="[Text]" custT="1"/>
      <dgm:spPr/>
      <dgm:t>
        <a:bodyPr/>
        <a:lstStyle/>
        <a:p>
          <a:pPr>
            <a:buFont typeface="Arial" panose="020B0604020202020204" pitchFamily="34" charset="0"/>
            <a:buChar char="•"/>
          </a:pPr>
          <a:r>
            <a:rPr lang="en-GB" sz="1300" dirty="0"/>
            <a:t>Briefly outline how the project can be adapted to:</a:t>
          </a:r>
          <a:endParaRPr lang="en-001" sz="1300" dirty="0"/>
        </a:p>
      </dgm:t>
    </dgm:pt>
    <dgm:pt modelId="{41A39130-522B-4E8D-974C-D5B48A4A973D}" type="parTrans" cxnId="{41C763C4-EBEA-4A51-9143-D94CBE7D90B9}">
      <dgm:prSet/>
      <dgm:spPr/>
      <dgm:t>
        <a:bodyPr/>
        <a:lstStyle/>
        <a:p>
          <a:endParaRPr lang="en-001"/>
        </a:p>
      </dgm:t>
    </dgm:pt>
    <dgm:pt modelId="{2239707B-6ED0-4270-9923-C7B7CA66DE4E}" type="sibTrans" cxnId="{41C763C4-EBEA-4A51-9143-D94CBE7D90B9}">
      <dgm:prSet/>
      <dgm:spPr/>
      <dgm:t>
        <a:bodyPr/>
        <a:lstStyle/>
        <a:p>
          <a:endParaRPr lang="en-001"/>
        </a:p>
      </dgm:t>
    </dgm:pt>
    <dgm:pt modelId="{B8AF1ABC-9658-4705-A415-9EEB1BC12248}">
      <dgm:prSet custT="1"/>
      <dgm:spPr/>
      <dgm:t>
        <a:bodyPr/>
        <a:lstStyle/>
        <a:p>
          <a:pPr>
            <a:buFont typeface="Arial" panose="020B0604020202020204" pitchFamily="34" charset="0"/>
            <a:buChar char="•"/>
          </a:pPr>
          <a:r>
            <a:rPr lang="en-GB" sz="1300" b="1" dirty="0"/>
            <a:t>Inclusivity Focus</a:t>
          </a:r>
          <a:endParaRPr lang="en-GB" sz="1300" dirty="0"/>
        </a:p>
      </dgm:t>
    </dgm:pt>
    <dgm:pt modelId="{CBB476F6-72E8-4069-8BE8-95E2AAEC05D4}" type="parTrans" cxnId="{691AA6B8-F546-4537-AFFB-5E5AC0D25FB1}">
      <dgm:prSet/>
      <dgm:spPr/>
      <dgm:t>
        <a:bodyPr/>
        <a:lstStyle/>
        <a:p>
          <a:endParaRPr lang="en-001"/>
        </a:p>
      </dgm:t>
    </dgm:pt>
    <dgm:pt modelId="{64886522-18A5-4806-9362-7068C383C118}" type="sibTrans" cxnId="{691AA6B8-F546-4537-AFFB-5E5AC0D25FB1}">
      <dgm:prSet/>
      <dgm:spPr/>
      <dgm:t>
        <a:bodyPr/>
        <a:lstStyle/>
        <a:p>
          <a:endParaRPr lang="en-001"/>
        </a:p>
      </dgm:t>
    </dgm:pt>
    <dgm:pt modelId="{08F0EB08-BBE5-4BF8-9EFB-B34B66F9865A}">
      <dgm:prSet phldrT="[Text]" custT="1"/>
      <dgm:spPr/>
      <dgm:t>
        <a:bodyPr/>
        <a:lstStyle/>
        <a:p>
          <a:pPr>
            <a:buFont typeface="Arial" panose="020B0604020202020204" pitchFamily="34" charset="0"/>
            <a:buChar char="•"/>
          </a:pPr>
          <a:r>
            <a:rPr lang="en-GB" sz="1300" dirty="0"/>
            <a:t>Highlight the key resources required, including:</a:t>
          </a:r>
          <a:endParaRPr lang="en-001" sz="1300" dirty="0"/>
        </a:p>
      </dgm:t>
    </dgm:pt>
    <dgm:pt modelId="{F3EB900D-EF05-4D90-8191-7B7DE0C12175}" type="parTrans" cxnId="{73BE3F40-DD2B-4195-96D7-9B8D73BB0BA1}">
      <dgm:prSet/>
      <dgm:spPr/>
      <dgm:t>
        <a:bodyPr/>
        <a:lstStyle/>
        <a:p>
          <a:endParaRPr lang="en-001"/>
        </a:p>
      </dgm:t>
    </dgm:pt>
    <dgm:pt modelId="{3CA12D49-1D10-49A1-A853-45C013E4D35A}" type="sibTrans" cxnId="{73BE3F40-DD2B-4195-96D7-9B8D73BB0BA1}">
      <dgm:prSet/>
      <dgm:spPr/>
      <dgm:t>
        <a:bodyPr/>
        <a:lstStyle/>
        <a:p>
          <a:endParaRPr lang="en-001"/>
        </a:p>
      </dgm:t>
    </dgm:pt>
    <dgm:pt modelId="{7D71BE4E-C7E7-428D-AA70-597226CAF428}">
      <dgm:prSet phldrT="[Text]" custT="1"/>
      <dgm:spPr/>
      <dgm:t>
        <a:bodyPr/>
        <a:lstStyle/>
        <a:p>
          <a:pPr>
            <a:buFont typeface="Arial" panose="020B0604020202020204" pitchFamily="34" charset="0"/>
            <a:buChar char="•"/>
          </a:pPr>
          <a:r>
            <a:rPr lang="en-GB" sz="1300" dirty="0"/>
            <a:t>Other teams or departments.</a:t>
          </a:r>
          <a:endParaRPr lang="en-001" sz="1300" dirty="0"/>
        </a:p>
      </dgm:t>
    </dgm:pt>
    <dgm:pt modelId="{1C1F9571-FE99-4A05-8170-380FDC700B5F}" type="parTrans" cxnId="{84DCAF21-450B-40CE-909C-1C67CEE89DB6}">
      <dgm:prSet/>
      <dgm:spPr/>
      <dgm:t>
        <a:bodyPr/>
        <a:lstStyle/>
        <a:p>
          <a:endParaRPr lang="en-001"/>
        </a:p>
      </dgm:t>
    </dgm:pt>
    <dgm:pt modelId="{A195B23C-89A7-43FF-9896-3603BB9A77E9}" type="sibTrans" cxnId="{84DCAF21-450B-40CE-909C-1C67CEE89DB6}">
      <dgm:prSet/>
      <dgm:spPr/>
      <dgm:t>
        <a:bodyPr/>
        <a:lstStyle/>
        <a:p>
          <a:endParaRPr lang="en-001"/>
        </a:p>
      </dgm:t>
    </dgm:pt>
    <dgm:pt modelId="{97974560-B0D3-44A5-A4F7-28BAAEE05C19}">
      <dgm:prSet custT="1"/>
      <dgm:spPr/>
      <dgm:t>
        <a:bodyPr/>
        <a:lstStyle/>
        <a:p>
          <a:pPr>
            <a:buFont typeface="Arial" panose="020B0604020202020204" pitchFamily="34" charset="0"/>
            <a:buChar char="•"/>
          </a:pPr>
          <a:r>
            <a:rPr lang="en-GB" sz="1300" dirty="0"/>
            <a:t>Similar organizations or industries</a:t>
          </a:r>
        </a:p>
      </dgm:t>
    </dgm:pt>
    <dgm:pt modelId="{F2042C0D-8017-4B3C-A912-4692DC9D735D}" type="sibTrans" cxnId="{22B6D891-55F3-4055-9000-56D198E48E54}">
      <dgm:prSet/>
      <dgm:spPr/>
      <dgm:t>
        <a:bodyPr/>
        <a:lstStyle/>
        <a:p>
          <a:endParaRPr lang="en-001"/>
        </a:p>
      </dgm:t>
    </dgm:pt>
    <dgm:pt modelId="{985325E9-F421-4D1B-9A16-FA1CE2DE3855}" type="parTrans" cxnId="{22B6D891-55F3-4055-9000-56D198E48E54}">
      <dgm:prSet/>
      <dgm:spPr/>
      <dgm:t>
        <a:bodyPr/>
        <a:lstStyle/>
        <a:p>
          <a:endParaRPr lang="en-001"/>
        </a:p>
      </dgm:t>
    </dgm:pt>
    <dgm:pt modelId="{F8609FC5-1626-4A00-A3D0-8CAF8E0BF4B8}">
      <dgm:prSet custT="1"/>
      <dgm:spPr/>
      <dgm:t>
        <a:bodyPr/>
        <a:lstStyle/>
        <a:p>
          <a:pPr>
            <a:buFont typeface="Arial" panose="020B0604020202020204" pitchFamily="34" charset="0"/>
            <a:buChar char="•"/>
          </a:pPr>
          <a:r>
            <a:rPr lang="en-GB" sz="1300" dirty="0"/>
            <a:t>New locations or regions.</a:t>
          </a:r>
        </a:p>
      </dgm:t>
    </dgm:pt>
    <dgm:pt modelId="{CB3E0461-F971-4C66-BA51-E1FF17D9A5E3}" type="sibTrans" cxnId="{0728E376-B2DB-411A-99FE-5C2E487DF59E}">
      <dgm:prSet/>
      <dgm:spPr/>
      <dgm:t>
        <a:bodyPr/>
        <a:lstStyle/>
        <a:p>
          <a:endParaRPr lang="en-001"/>
        </a:p>
      </dgm:t>
    </dgm:pt>
    <dgm:pt modelId="{29B0342B-9605-40F3-B916-4CC3EEC5C64F}" type="parTrans" cxnId="{0728E376-B2DB-411A-99FE-5C2E487DF59E}">
      <dgm:prSet/>
      <dgm:spPr/>
      <dgm:t>
        <a:bodyPr/>
        <a:lstStyle/>
        <a:p>
          <a:endParaRPr lang="en-001"/>
        </a:p>
      </dgm:t>
    </dgm:pt>
    <dgm:pt modelId="{E555181D-D311-4AE7-AF4E-7F98FA0F8875}">
      <dgm:prSet custT="1"/>
      <dgm:spPr/>
      <dgm:t>
        <a:bodyPr/>
        <a:lstStyle/>
        <a:p>
          <a:pPr>
            <a:buFont typeface="Arial" panose="020B0604020202020204" pitchFamily="34" charset="0"/>
            <a:buChar char="•"/>
          </a:pPr>
          <a:r>
            <a:rPr lang="en-GB" sz="1300"/>
            <a:t>Tools or technology needed.</a:t>
          </a:r>
        </a:p>
      </dgm:t>
    </dgm:pt>
    <dgm:pt modelId="{DD47E16D-BE1F-4F4F-869A-22C1F2B62B75}" type="parTrans" cxnId="{0CC1C7AB-7B18-4129-87B8-7125EC4113A1}">
      <dgm:prSet/>
      <dgm:spPr/>
      <dgm:t>
        <a:bodyPr/>
        <a:lstStyle/>
        <a:p>
          <a:endParaRPr lang="en-001"/>
        </a:p>
      </dgm:t>
    </dgm:pt>
    <dgm:pt modelId="{1244924F-F1A4-4301-8BCF-38DB8051DFE6}" type="sibTrans" cxnId="{0CC1C7AB-7B18-4129-87B8-7125EC4113A1}">
      <dgm:prSet/>
      <dgm:spPr/>
      <dgm:t>
        <a:bodyPr/>
        <a:lstStyle/>
        <a:p>
          <a:endParaRPr lang="en-001"/>
        </a:p>
      </dgm:t>
    </dgm:pt>
    <dgm:pt modelId="{C7385793-F03F-4E5F-9E51-B7DB33247CF3}">
      <dgm:prSet custT="1"/>
      <dgm:spPr/>
      <dgm:t>
        <a:bodyPr/>
        <a:lstStyle/>
        <a:p>
          <a:pPr>
            <a:buFont typeface="Arial" panose="020B0604020202020204" pitchFamily="34" charset="0"/>
            <a:buChar char="•"/>
          </a:pPr>
          <a:r>
            <a:rPr lang="en-GB" sz="1300" dirty="0"/>
            <a:t>Additional staff or expertise</a:t>
          </a:r>
        </a:p>
      </dgm:t>
    </dgm:pt>
    <dgm:pt modelId="{306B0576-F831-49FD-BE4A-01C2894FBE1D}" type="parTrans" cxnId="{A92E5AE7-38FF-438C-892C-AECE4E1351E0}">
      <dgm:prSet/>
      <dgm:spPr/>
      <dgm:t>
        <a:bodyPr/>
        <a:lstStyle/>
        <a:p>
          <a:endParaRPr lang="en-001"/>
        </a:p>
      </dgm:t>
    </dgm:pt>
    <dgm:pt modelId="{F19A1844-BC29-4860-B4A1-9CE20FBFD5BF}" type="sibTrans" cxnId="{A92E5AE7-38FF-438C-892C-AECE4E1351E0}">
      <dgm:prSet/>
      <dgm:spPr/>
      <dgm:t>
        <a:bodyPr/>
        <a:lstStyle/>
        <a:p>
          <a:endParaRPr lang="en-001"/>
        </a:p>
      </dgm:t>
    </dgm:pt>
    <dgm:pt modelId="{BF53B536-6E5F-4164-BBF3-98E57F357BF1}">
      <dgm:prSet phldrT="[Text]" custT="1"/>
      <dgm:spPr/>
      <dgm:t>
        <a:bodyPr/>
        <a:lstStyle/>
        <a:p>
          <a:pPr>
            <a:buFont typeface="Arial" panose="020B0604020202020204" pitchFamily="34" charset="0"/>
            <a:buChar char="•"/>
          </a:pPr>
          <a:r>
            <a:rPr lang="en-GB" sz="1300" dirty="0"/>
            <a:t>Funding (estimated costs for scaling up the project).</a:t>
          </a:r>
          <a:endParaRPr lang="en-001" sz="1300" dirty="0"/>
        </a:p>
      </dgm:t>
    </dgm:pt>
    <dgm:pt modelId="{0AEF39F1-C5B6-4DA2-AB3D-DDA3FB53D2A6}" type="parTrans" cxnId="{B00B0AB1-6293-4CB9-93B5-1B50EDFE76C5}">
      <dgm:prSet/>
      <dgm:spPr/>
      <dgm:t>
        <a:bodyPr/>
        <a:lstStyle/>
        <a:p>
          <a:endParaRPr lang="en-001"/>
        </a:p>
      </dgm:t>
    </dgm:pt>
    <dgm:pt modelId="{4921BFF1-FFE6-4FAC-8E2C-A838E146BEC5}" type="sibTrans" cxnId="{B00B0AB1-6293-4CB9-93B5-1B50EDFE76C5}">
      <dgm:prSet/>
      <dgm:spPr/>
      <dgm:t>
        <a:bodyPr/>
        <a:lstStyle/>
        <a:p>
          <a:endParaRPr lang="en-001"/>
        </a:p>
      </dgm:t>
    </dgm:pt>
    <dgm:pt modelId="{063777AE-4441-47B7-B2FE-DB6FAE255DE6}">
      <dgm:prSet custT="1"/>
      <dgm:spPr/>
      <dgm:t>
        <a:bodyPr/>
        <a:lstStyle/>
        <a:p>
          <a:pPr>
            <a:buFont typeface="Arial" panose="020B0604020202020204" pitchFamily="34" charset="0"/>
            <a:buChar char="•"/>
          </a:pPr>
          <a:r>
            <a:rPr lang="en-GB" sz="1300" dirty="0"/>
            <a:t>Outreach strategies for underrepresented groups.</a:t>
          </a:r>
        </a:p>
      </dgm:t>
    </dgm:pt>
    <dgm:pt modelId="{BD664BE7-2A12-428F-931A-AAD6B316E9EF}" type="parTrans" cxnId="{985A3B86-02F6-4A34-AF0A-445F7A2DEA35}">
      <dgm:prSet/>
      <dgm:spPr/>
      <dgm:t>
        <a:bodyPr/>
        <a:lstStyle/>
        <a:p>
          <a:endParaRPr lang="en-001"/>
        </a:p>
      </dgm:t>
    </dgm:pt>
    <dgm:pt modelId="{A33B8711-4B38-4816-8D99-91AC173D0F34}" type="sibTrans" cxnId="{985A3B86-02F6-4A34-AF0A-445F7A2DEA35}">
      <dgm:prSet/>
      <dgm:spPr/>
      <dgm:t>
        <a:bodyPr/>
        <a:lstStyle/>
        <a:p>
          <a:endParaRPr lang="en-001"/>
        </a:p>
      </dgm:t>
    </dgm:pt>
    <dgm:pt modelId="{CD4D5CD5-8D90-4A92-ABC0-8AB952E0F994}">
      <dgm:prSet custT="1"/>
      <dgm:spPr/>
      <dgm:t>
        <a:bodyPr/>
        <a:lstStyle/>
        <a:p>
          <a:pPr>
            <a:buFont typeface="Arial" panose="020B0604020202020204" pitchFamily="34" charset="0"/>
            <a:buChar char="•"/>
          </a:pPr>
          <a:r>
            <a:rPr lang="en-GB" sz="1300" dirty="0"/>
            <a:t>Tailored support for diverse participant needs.</a:t>
          </a:r>
        </a:p>
      </dgm:t>
    </dgm:pt>
    <dgm:pt modelId="{E48153B4-7BEA-4534-83A4-95939D061677}" type="parTrans" cxnId="{974AB273-662D-460F-8ABD-DB71FBA8A34B}">
      <dgm:prSet/>
      <dgm:spPr/>
      <dgm:t>
        <a:bodyPr/>
        <a:lstStyle/>
        <a:p>
          <a:endParaRPr lang="en-001"/>
        </a:p>
      </dgm:t>
    </dgm:pt>
    <dgm:pt modelId="{410507C7-8D7F-4C78-AF23-F9C8CFAB28FA}" type="sibTrans" cxnId="{974AB273-662D-460F-8ABD-DB71FBA8A34B}">
      <dgm:prSet/>
      <dgm:spPr/>
      <dgm:t>
        <a:bodyPr/>
        <a:lstStyle/>
        <a:p>
          <a:endParaRPr lang="en-001"/>
        </a:p>
      </dgm:t>
    </dgm:pt>
    <dgm:pt modelId="{2FF2A65F-D775-434C-A65B-5D669635C42C}">
      <dgm:prSet custT="1"/>
      <dgm:spPr/>
      <dgm:t>
        <a:bodyPr/>
        <a:lstStyle/>
        <a:p>
          <a:pPr>
            <a:buFont typeface="Arial" panose="020B0604020202020204" pitchFamily="34" charset="0"/>
            <a:buChar char="•"/>
          </a:pPr>
          <a:r>
            <a:rPr lang="en-GB" sz="1300" dirty="0"/>
            <a:t>Comparisons with industry benchmarks.</a:t>
          </a:r>
        </a:p>
      </dgm:t>
    </dgm:pt>
    <dgm:pt modelId="{961905F8-E213-4C7B-B856-57B667318471}" type="parTrans" cxnId="{DDEAE9FC-2B02-45FC-82EE-60B197641E6A}">
      <dgm:prSet/>
      <dgm:spPr/>
      <dgm:t>
        <a:bodyPr/>
        <a:lstStyle/>
        <a:p>
          <a:endParaRPr lang="en-001"/>
        </a:p>
      </dgm:t>
    </dgm:pt>
    <dgm:pt modelId="{40135AB8-24B4-4AE7-8817-5A3DE77F6130}" type="sibTrans" cxnId="{DDEAE9FC-2B02-45FC-82EE-60B197641E6A}">
      <dgm:prSet/>
      <dgm:spPr/>
      <dgm:t>
        <a:bodyPr/>
        <a:lstStyle/>
        <a:p>
          <a:endParaRPr lang="en-001"/>
        </a:p>
      </dgm:t>
    </dgm:pt>
    <dgm:pt modelId="{C5DE5807-3EAF-4CCE-9F3C-20C7F9CEBE6D}">
      <dgm:prSet custT="1"/>
      <dgm:spPr/>
      <dgm:t>
        <a:bodyPr/>
        <a:lstStyle/>
        <a:p>
          <a:pPr>
            <a:buFont typeface="Arial" panose="020B0604020202020204" pitchFamily="34" charset="0"/>
            <a:buChar char="•"/>
          </a:pPr>
          <a:r>
            <a:rPr lang="en-GB" sz="1300" dirty="0"/>
            <a:t>Scalability and replication potential.</a:t>
          </a:r>
        </a:p>
      </dgm:t>
    </dgm:pt>
    <dgm:pt modelId="{BC693934-96A5-49B8-8EA3-6598A3A7F6E7}" type="parTrans" cxnId="{6738800E-D8E1-404F-B4EC-158222484681}">
      <dgm:prSet/>
      <dgm:spPr/>
      <dgm:t>
        <a:bodyPr/>
        <a:lstStyle/>
        <a:p>
          <a:endParaRPr lang="en-001"/>
        </a:p>
      </dgm:t>
    </dgm:pt>
    <dgm:pt modelId="{DC5BF1C2-D40A-4A0C-A8A1-C39092148997}" type="sibTrans" cxnId="{6738800E-D8E1-404F-B4EC-158222484681}">
      <dgm:prSet/>
      <dgm:spPr/>
      <dgm:t>
        <a:bodyPr/>
        <a:lstStyle/>
        <a:p>
          <a:endParaRPr lang="en-001"/>
        </a:p>
      </dgm:t>
    </dgm:pt>
    <dgm:pt modelId="{D8D86B2C-A12E-4F6D-9AAD-198A9FEC32C5}">
      <dgm:prSet phldrT="[Text]" custT="1"/>
      <dgm:spPr/>
      <dgm:t>
        <a:bodyPr/>
        <a:lstStyle/>
        <a:p>
          <a:pPr>
            <a:buFont typeface="Arial" panose="020B0604020202020204" pitchFamily="34" charset="0"/>
            <a:buChar char="•"/>
          </a:pPr>
          <a:r>
            <a:rPr lang="en-GB" sz="1300" dirty="0"/>
            <a:t>Success metrics or outcomes achieved so far.</a:t>
          </a:r>
          <a:endParaRPr lang="en-001" sz="1300" dirty="0"/>
        </a:p>
      </dgm:t>
    </dgm:pt>
    <dgm:pt modelId="{8329F123-E77F-4FC0-A788-17413D8159AD}" type="parTrans" cxnId="{DED932A5-9B2A-4DB6-AC57-978BA0F813D8}">
      <dgm:prSet/>
      <dgm:spPr/>
      <dgm:t>
        <a:bodyPr/>
        <a:lstStyle/>
        <a:p>
          <a:endParaRPr lang="en-001"/>
        </a:p>
      </dgm:t>
    </dgm:pt>
    <dgm:pt modelId="{A5F7505A-C1CC-4043-A6CB-2F6884E4FDA3}" type="sibTrans" cxnId="{DED932A5-9B2A-4DB6-AC57-978BA0F813D8}">
      <dgm:prSet/>
      <dgm:spPr/>
      <dgm:t>
        <a:bodyPr/>
        <a:lstStyle/>
        <a:p>
          <a:endParaRPr lang="en-001"/>
        </a:p>
      </dgm:t>
    </dgm:pt>
    <dgm:pt modelId="{85F8BCE6-8203-4497-8EC7-457E8723362D}">
      <dgm:prSet phldrT="[Text]" custT="1"/>
      <dgm:spPr/>
      <dgm:t>
        <a:bodyPr/>
        <a:lstStyle/>
        <a:p>
          <a:pPr>
            <a:buFont typeface="Arial" panose="020B0604020202020204" pitchFamily="34" charset="0"/>
            <a:buChar char="•"/>
          </a:pPr>
          <a:r>
            <a:rPr lang="en-GB" sz="1300" dirty="0"/>
            <a:t>Provide high-level evidence of the project’s potential to inspire others:</a:t>
          </a:r>
          <a:endParaRPr lang="en-001" sz="1300" dirty="0"/>
        </a:p>
      </dgm:t>
    </dgm:pt>
    <dgm:pt modelId="{A5C84B08-DCBC-4F1A-A70F-B57C63D93F2A}" type="parTrans" cxnId="{A361C37B-8EC1-4DDD-9D93-871118489C65}">
      <dgm:prSet/>
      <dgm:spPr/>
      <dgm:t>
        <a:bodyPr/>
        <a:lstStyle/>
        <a:p>
          <a:endParaRPr lang="en-001"/>
        </a:p>
      </dgm:t>
    </dgm:pt>
    <dgm:pt modelId="{A33CE365-26F3-4392-8EA9-B768DD1C1F6F}" type="sibTrans" cxnId="{A361C37B-8EC1-4DDD-9D93-871118489C65}">
      <dgm:prSet/>
      <dgm:spPr/>
      <dgm:t>
        <a:bodyPr/>
        <a:lstStyle/>
        <a:p>
          <a:endParaRPr lang="en-001"/>
        </a:p>
      </dgm:t>
    </dgm:pt>
    <dgm:pt modelId="{4BA6D6A8-E603-48D6-8187-C2AF60DDCCA7}">
      <dgm:prSet custT="1"/>
      <dgm:spPr/>
      <dgm:t>
        <a:bodyPr/>
        <a:lstStyle/>
        <a:p>
          <a:pPr>
            <a:buFont typeface="Arial" panose="020B0604020202020204" pitchFamily="34" charset="0"/>
            <a:buChar char="•"/>
          </a:pPr>
          <a:r>
            <a:rPr lang="en-GB" sz="1300" dirty="0"/>
            <a:t>Summarize the plan to ensure inclusivity remains a priority:</a:t>
          </a:r>
        </a:p>
      </dgm:t>
    </dgm:pt>
    <dgm:pt modelId="{52185460-2EA3-4A99-AD45-E4FCB7B37D52}" type="sibTrans" cxnId="{DBAD4686-B3D2-4C96-B6A5-4F554BAB0ED3}">
      <dgm:prSet/>
      <dgm:spPr/>
      <dgm:t>
        <a:bodyPr/>
        <a:lstStyle/>
        <a:p>
          <a:endParaRPr lang="en-001"/>
        </a:p>
      </dgm:t>
    </dgm:pt>
    <dgm:pt modelId="{FDD0B60D-A783-451A-82F3-C057082E1982}" type="parTrans" cxnId="{DBAD4686-B3D2-4C96-B6A5-4F554BAB0ED3}">
      <dgm:prSet/>
      <dgm:spPr/>
      <dgm:t>
        <a:bodyPr/>
        <a:lstStyle/>
        <a:p>
          <a:endParaRPr lang="en-001"/>
        </a:p>
      </dgm:t>
    </dgm:pt>
    <dgm:pt modelId="{78E41F05-5BDF-4754-A535-8040ADE5B934}" type="pres">
      <dgm:prSet presAssocID="{587315BA-4130-44F6-BE54-E4D108FDBC02}" presName="diagram" presStyleCnt="0">
        <dgm:presLayoutVars>
          <dgm:dir/>
          <dgm:resizeHandles val="exact"/>
        </dgm:presLayoutVars>
      </dgm:prSet>
      <dgm:spPr/>
    </dgm:pt>
    <dgm:pt modelId="{9A1627E8-1398-42CF-BC8E-88B78E65C419}" type="pres">
      <dgm:prSet presAssocID="{AF8C8CEA-28D4-4E0D-8BF4-5F24ABFECB55}" presName="node" presStyleLbl="node1" presStyleIdx="0" presStyleCnt="4">
        <dgm:presLayoutVars>
          <dgm:bulletEnabled val="1"/>
        </dgm:presLayoutVars>
      </dgm:prSet>
      <dgm:spPr/>
    </dgm:pt>
    <dgm:pt modelId="{275ECA29-0E9B-467B-A3DA-15DBE2551F0C}" type="pres">
      <dgm:prSet presAssocID="{FC2379B7-DFE6-4283-B360-EBFCD4AAD0AF}" presName="sibTrans" presStyleCnt="0"/>
      <dgm:spPr/>
    </dgm:pt>
    <dgm:pt modelId="{F9607ECC-263F-4EA5-9162-72FF7F054A7C}" type="pres">
      <dgm:prSet presAssocID="{747544FB-26BE-45C8-98CB-D592C4343C18}" presName="node" presStyleLbl="node1" presStyleIdx="1" presStyleCnt="4">
        <dgm:presLayoutVars>
          <dgm:bulletEnabled val="1"/>
        </dgm:presLayoutVars>
      </dgm:prSet>
      <dgm:spPr/>
    </dgm:pt>
    <dgm:pt modelId="{8F757563-DE40-4768-A0D7-775F27E45DB8}" type="pres">
      <dgm:prSet presAssocID="{CC0B284A-DF77-4A2D-9FA2-71E431BB6689}" presName="sibTrans" presStyleCnt="0"/>
      <dgm:spPr/>
    </dgm:pt>
    <dgm:pt modelId="{A8956FDF-B294-4AE2-81EC-AE939943C1EE}" type="pres">
      <dgm:prSet presAssocID="{B8AF1ABC-9658-4705-A415-9EEB1BC12248}" presName="node" presStyleLbl="node1" presStyleIdx="2" presStyleCnt="4">
        <dgm:presLayoutVars>
          <dgm:bulletEnabled val="1"/>
        </dgm:presLayoutVars>
      </dgm:prSet>
      <dgm:spPr/>
    </dgm:pt>
    <dgm:pt modelId="{22F5141A-DB85-46B1-B768-5A412C607DAD}" type="pres">
      <dgm:prSet presAssocID="{64886522-18A5-4806-9362-7068C383C118}" presName="sibTrans" presStyleCnt="0"/>
      <dgm:spPr/>
    </dgm:pt>
    <dgm:pt modelId="{0F71BD48-7F3E-41C5-A13F-77445C7BE5D8}" type="pres">
      <dgm:prSet presAssocID="{26D0CB26-EBC5-4440-A1BD-9F944CC9B9B0}" presName="node" presStyleLbl="node1" presStyleIdx="3" presStyleCnt="4">
        <dgm:presLayoutVars>
          <dgm:bulletEnabled val="1"/>
        </dgm:presLayoutVars>
      </dgm:prSet>
      <dgm:spPr/>
    </dgm:pt>
  </dgm:ptLst>
  <dgm:cxnLst>
    <dgm:cxn modelId="{6738800E-D8E1-404F-B4EC-158222484681}" srcId="{26D0CB26-EBC5-4440-A1BD-9F944CC9B9B0}" destId="{C5DE5807-3EAF-4CCE-9F3C-20C7F9CEBE6D}" srcOrd="3" destOrd="0" parTransId="{BC693934-96A5-49B8-8EA3-6598A3A7F6E7}" sibTransId="{DC5BF1C2-D40A-4A0C-A8A1-C39092148997}"/>
    <dgm:cxn modelId="{B0283311-B30D-42A5-9DD3-7FF8F1ACCFCC}" type="presOf" srcId="{2754E564-0A15-4843-83E8-346D81A958DB}" destId="{9A1627E8-1398-42CF-BC8E-88B78E65C419}" srcOrd="0" destOrd="1" presId="urn:microsoft.com/office/officeart/2005/8/layout/default"/>
    <dgm:cxn modelId="{033CC411-9DB2-41A7-9468-745429F24892}" type="presOf" srcId="{E555181D-D311-4AE7-AF4E-7F98FA0F8875}" destId="{F9607ECC-263F-4EA5-9162-72FF7F054A7C}" srcOrd="0" destOrd="3" presId="urn:microsoft.com/office/officeart/2005/8/layout/default"/>
    <dgm:cxn modelId="{20D45D14-AF75-4179-B03C-73AC3547BB0F}" type="presOf" srcId="{747544FB-26BE-45C8-98CB-D592C4343C18}" destId="{F9607ECC-263F-4EA5-9162-72FF7F054A7C}" srcOrd="0" destOrd="0" presId="urn:microsoft.com/office/officeart/2005/8/layout/default"/>
    <dgm:cxn modelId="{84DCAF21-450B-40CE-909C-1C67CEE89DB6}" srcId="{AF8C8CEA-28D4-4E0D-8BF4-5F24ABFECB55}" destId="{7D71BE4E-C7E7-428D-AA70-597226CAF428}" srcOrd="1" destOrd="0" parTransId="{1C1F9571-FE99-4A05-8170-380FDC700B5F}" sibTransId="{A195B23C-89A7-43FF-9896-3603BB9A77E9}"/>
    <dgm:cxn modelId="{A64C9127-93C4-4EBE-AE2A-F0993D9D0466}" type="presOf" srcId="{CD4D5CD5-8D90-4A92-ABC0-8AB952E0F994}" destId="{A8956FDF-B294-4AE2-81EC-AE939943C1EE}" srcOrd="0" destOrd="3" presId="urn:microsoft.com/office/officeart/2005/8/layout/default"/>
    <dgm:cxn modelId="{E2DD442D-A827-4F29-A4FC-08F9ECFFF644}" type="presOf" srcId="{587315BA-4130-44F6-BE54-E4D108FDBC02}" destId="{78E41F05-5BDF-4754-A535-8040ADE5B934}" srcOrd="0" destOrd="0" presId="urn:microsoft.com/office/officeart/2005/8/layout/default"/>
    <dgm:cxn modelId="{C56EE53D-1034-4DD3-92D7-3B1276AF4A8D}" srcId="{587315BA-4130-44F6-BE54-E4D108FDBC02}" destId="{26D0CB26-EBC5-4440-A1BD-9F944CC9B9B0}" srcOrd="3" destOrd="0" parTransId="{F0056695-26F4-469E-9719-0C952E45AC1E}" sibTransId="{3236B024-50B8-4656-802B-E1D5CA6E64C1}"/>
    <dgm:cxn modelId="{73BE3F40-DD2B-4195-96D7-9B8D73BB0BA1}" srcId="{747544FB-26BE-45C8-98CB-D592C4343C18}" destId="{08F0EB08-BBE5-4BF8-9EFB-B34B66F9865A}" srcOrd="0" destOrd="0" parTransId="{F3EB900D-EF05-4D90-8191-7B7DE0C12175}" sibTransId="{3CA12D49-1D10-49A1-A853-45C013E4D35A}"/>
    <dgm:cxn modelId="{C5EF956E-A99F-4C4F-8B37-71F504255A44}" type="presOf" srcId="{F8609FC5-1626-4A00-A3D0-8CAF8E0BF4B8}" destId="{9A1627E8-1398-42CF-BC8E-88B78E65C419}" srcOrd="0" destOrd="3" presId="urn:microsoft.com/office/officeart/2005/8/layout/default"/>
    <dgm:cxn modelId="{53F9BB6F-EAF8-47D0-8FB4-E799C595F3BF}" type="presOf" srcId="{2FF2A65F-D775-434C-A65B-5D669635C42C}" destId="{0F71BD48-7F3E-41C5-A13F-77445C7BE5D8}" srcOrd="0" destOrd="3" presId="urn:microsoft.com/office/officeart/2005/8/layout/default"/>
    <dgm:cxn modelId="{29514470-D97B-4F15-86B6-1412648F4BC1}" type="presOf" srcId="{C7385793-F03F-4E5F-9E51-B7DB33247CF3}" destId="{F9607ECC-263F-4EA5-9162-72FF7F054A7C}" srcOrd="0" destOrd="4" presId="urn:microsoft.com/office/officeart/2005/8/layout/default"/>
    <dgm:cxn modelId="{974AB273-662D-460F-8ABD-DB71FBA8A34B}" srcId="{B8AF1ABC-9658-4705-A415-9EEB1BC12248}" destId="{CD4D5CD5-8D90-4A92-ABC0-8AB952E0F994}" srcOrd="2" destOrd="0" parTransId="{E48153B4-7BEA-4534-83A4-95939D061677}" sibTransId="{410507C7-8D7F-4C78-AF23-F9C8CFAB28FA}"/>
    <dgm:cxn modelId="{21676674-70EE-4E9E-9120-DEFF40400E7B}" type="presOf" srcId="{BF53B536-6E5F-4164-BBF3-98E57F357BF1}" destId="{F9607ECC-263F-4EA5-9162-72FF7F054A7C}" srcOrd="0" destOrd="2" presId="urn:microsoft.com/office/officeart/2005/8/layout/default"/>
    <dgm:cxn modelId="{0728E376-B2DB-411A-99FE-5C2E487DF59E}" srcId="{AF8C8CEA-28D4-4E0D-8BF4-5F24ABFECB55}" destId="{F8609FC5-1626-4A00-A3D0-8CAF8E0BF4B8}" srcOrd="2" destOrd="0" parTransId="{29B0342B-9605-40F3-B916-4CC3EEC5C64F}" sibTransId="{CB3E0461-F971-4C66-BA51-E1FF17D9A5E3}"/>
    <dgm:cxn modelId="{C1AF8778-C97F-4247-8ECF-77CBE68D6E32}" type="presOf" srcId="{26D0CB26-EBC5-4440-A1BD-9F944CC9B9B0}" destId="{0F71BD48-7F3E-41C5-A13F-77445C7BE5D8}" srcOrd="0" destOrd="0" presId="urn:microsoft.com/office/officeart/2005/8/layout/default"/>
    <dgm:cxn modelId="{A6F40E5A-297D-4581-98AF-C2629227B2E0}" type="presOf" srcId="{AF8C8CEA-28D4-4E0D-8BF4-5F24ABFECB55}" destId="{9A1627E8-1398-42CF-BC8E-88B78E65C419}" srcOrd="0" destOrd="0" presId="urn:microsoft.com/office/officeart/2005/8/layout/default"/>
    <dgm:cxn modelId="{A361C37B-8EC1-4DDD-9D93-871118489C65}" srcId="{26D0CB26-EBC5-4440-A1BD-9F944CC9B9B0}" destId="{85F8BCE6-8203-4497-8EC7-457E8723362D}" srcOrd="0" destOrd="0" parTransId="{A5C84B08-DCBC-4F1A-A70F-B57C63D93F2A}" sibTransId="{A33CE365-26F3-4392-8EA9-B768DD1C1F6F}"/>
    <dgm:cxn modelId="{405C0B83-7159-4DFA-9D37-82872719B27B}" srcId="{587315BA-4130-44F6-BE54-E4D108FDBC02}" destId="{AF8C8CEA-28D4-4E0D-8BF4-5F24ABFECB55}" srcOrd="0" destOrd="0" parTransId="{0FB1F1A5-E460-4662-9FA1-7324BEEEC6A2}" sibTransId="{FC2379B7-DFE6-4283-B360-EBFCD4AAD0AF}"/>
    <dgm:cxn modelId="{985A3B86-02F6-4A34-AF0A-445F7A2DEA35}" srcId="{B8AF1ABC-9658-4705-A415-9EEB1BC12248}" destId="{063777AE-4441-47B7-B2FE-DB6FAE255DE6}" srcOrd="1" destOrd="0" parTransId="{BD664BE7-2A12-428F-931A-AAD6B316E9EF}" sibTransId="{A33B8711-4B38-4816-8D99-91AC173D0F34}"/>
    <dgm:cxn modelId="{DBAD4686-B3D2-4C96-B6A5-4F554BAB0ED3}" srcId="{B8AF1ABC-9658-4705-A415-9EEB1BC12248}" destId="{4BA6D6A8-E603-48D6-8187-C2AF60DDCCA7}" srcOrd="0" destOrd="0" parTransId="{FDD0B60D-A783-451A-82F3-C057082E1982}" sibTransId="{52185460-2EA3-4A99-AD45-E4FCB7B37D52}"/>
    <dgm:cxn modelId="{E7983D88-B863-414B-B19D-18A9A9B78087}" type="presOf" srcId="{D8D86B2C-A12E-4F6D-9AAD-198A9FEC32C5}" destId="{0F71BD48-7F3E-41C5-A13F-77445C7BE5D8}" srcOrd="0" destOrd="2" presId="urn:microsoft.com/office/officeart/2005/8/layout/default"/>
    <dgm:cxn modelId="{22B6D891-55F3-4055-9000-56D198E48E54}" srcId="{AF8C8CEA-28D4-4E0D-8BF4-5F24ABFECB55}" destId="{97974560-B0D3-44A5-A4F7-28BAAEE05C19}" srcOrd="3" destOrd="0" parTransId="{985325E9-F421-4D1B-9A16-FA1CE2DE3855}" sibTransId="{F2042C0D-8017-4B3C-A912-4692DC9D735D}"/>
    <dgm:cxn modelId="{71B35A97-156A-4212-BB35-7F914F627B56}" type="presOf" srcId="{063777AE-4441-47B7-B2FE-DB6FAE255DE6}" destId="{A8956FDF-B294-4AE2-81EC-AE939943C1EE}" srcOrd="0" destOrd="2" presId="urn:microsoft.com/office/officeart/2005/8/layout/default"/>
    <dgm:cxn modelId="{DED932A5-9B2A-4DB6-AC57-978BA0F813D8}" srcId="{26D0CB26-EBC5-4440-A1BD-9F944CC9B9B0}" destId="{D8D86B2C-A12E-4F6D-9AAD-198A9FEC32C5}" srcOrd="1" destOrd="0" parTransId="{8329F123-E77F-4FC0-A788-17413D8159AD}" sibTransId="{A5F7505A-C1CC-4043-A6CB-2F6884E4FDA3}"/>
    <dgm:cxn modelId="{C5B7E6A5-3DA4-454B-B855-4F744ABCD50C}" type="presOf" srcId="{4BA6D6A8-E603-48D6-8187-C2AF60DDCCA7}" destId="{A8956FDF-B294-4AE2-81EC-AE939943C1EE}" srcOrd="0" destOrd="1" presId="urn:microsoft.com/office/officeart/2005/8/layout/default"/>
    <dgm:cxn modelId="{0CC1C7AB-7B18-4129-87B8-7125EC4113A1}" srcId="{747544FB-26BE-45C8-98CB-D592C4343C18}" destId="{E555181D-D311-4AE7-AF4E-7F98FA0F8875}" srcOrd="2" destOrd="0" parTransId="{DD47E16D-BE1F-4F4F-869A-22C1F2B62B75}" sibTransId="{1244924F-F1A4-4301-8BCF-38DB8051DFE6}"/>
    <dgm:cxn modelId="{B00B0AB1-6293-4CB9-93B5-1B50EDFE76C5}" srcId="{747544FB-26BE-45C8-98CB-D592C4343C18}" destId="{BF53B536-6E5F-4164-BBF3-98E57F357BF1}" srcOrd="1" destOrd="0" parTransId="{0AEF39F1-C5B6-4DA2-AB3D-DDA3FB53D2A6}" sibTransId="{4921BFF1-FFE6-4FAC-8E2C-A838E146BEC5}"/>
    <dgm:cxn modelId="{691AA6B8-F546-4537-AFFB-5E5AC0D25FB1}" srcId="{587315BA-4130-44F6-BE54-E4D108FDBC02}" destId="{B8AF1ABC-9658-4705-A415-9EEB1BC12248}" srcOrd="2" destOrd="0" parTransId="{CBB476F6-72E8-4069-8BE8-95E2AAEC05D4}" sibTransId="{64886522-18A5-4806-9362-7068C383C118}"/>
    <dgm:cxn modelId="{32157FC3-C38B-427E-A344-3A0C1EFDC4EF}" type="presOf" srcId="{B8AF1ABC-9658-4705-A415-9EEB1BC12248}" destId="{A8956FDF-B294-4AE2-81EC-AE939943C1EE}" srcOrd="0" destOrd="0" presId="urn:microsoft.com/office/officeart/2005/8/layout/default"/>
    <dgm:cxn modelId="{41C763C4-EBEA-4A51-9143-D94CBE7D90B9}" srcId="{AF8C8CEA-28D4-4E0D-8BF4-5F24ABFECB55}" destId="{2754E564-0A15-4843-83E8-346D81A958DB}" srcOrd="0" destOrd="0" parTransId="{41A39130-522B-4E8D-974C-D5B48A4A973D}" sibTransId="{2239707B-6ED0-4270-9923-C7B7CA66DE4E}"/>
    <dgm:cxn modelId="{1ED070D2-5317-4C81-BE0C-3B0947836453}" type="presOf" srcId="{97974560-B0D3-44A5-A4F7-28BAAEE05C19}" destId="{9A1627E8-1398-42CF-BC8E-88B78E65C419}" srcOrd="0" destOrd="4" presId="urn:microsoft.com/office/officeart/2005/8/layout/default"/>
    <dgm:cxn modelId="{96891BD3-35B7-4B53-BD3C-2B1FAEAD9A69}" type="presOf" srcId="{7D71BE4E-C7E7-428D-AA70-597226CAF428}" destId="{9A1627E8-1398-42CF-BC8E-88B78E65C419}" srcOrd="0" destOrd="2" presId="urn:microsoft.com/office/officeart/2005/8/layout/default"/>
    <dgm:cxn modelId="{B71614D4-6BF0-4837-B6BB-0A3054973D72}" type="presOf" srcId="{C5DE5807-3EAF-4CCE-9F3C-20C7F9CEBE6D}" destId="{0F71BD48-7F3E-41C5-A13F-77445C7BE5D8}" srcOrd="0" destOrd="4" presId="urn:microsoft.com/office/officeart/2005/8/layout/default"/>
    <dgm:cxn modelId="{C58AEAE4-B4F1-4198-B904-07DEAD97112C}" type="presOf" srcId="{08F0EB08-BBE5-4BF8-9EFB-B34B66F9865A}" destId="{F9607ECC-263F-4EA5-9162-72FF7F054A7C}" srcOrd="0" destOrd="1" presId="urn:microsoft.com/office/officeart/2005/8/layout/default"/>
    <dgm:cxn modelId="{952703E6-19CC-4167-85BE-051413B2B3E1}" srcId="{587315BA-4130-44F6-BE54-E4D108FDBC02}" destId="{747544FB-26BE-45C8-98CB-D592C4343C18}" srcOrd="1" destOrd="0" parTransId="{A3D797FF-0029-4594-AB90-C180888A3AC8}" sibTransId="{CC0B284A-DF77-4A2D-9FA2-71E431BB6689}"/>
    <dgm:cxn modelId="{A92E5AE7-38FF-438C-892C-AECE4E1351E0}" srcId="{747544FB-26BE-45C8-98CB-D592C4343C18}" destId="{C7385793-F03F-4E5F-9E51-B7DB33247CF3}" srcOrd="3" destOrd="0" parTransId="{306B0576-F831-49FD-BE4A-01C2894FBE1D}" sibTransId="{F19A1844-BC29-4860-B4A1-9CE20FBFD5BF}"/>
    <dgm:cxn modelId="{C8E6E9F1-1ED7-40D6-956D-87A6EE2704B2}" type="presOf" srcId="{85F8BCE6-8203-4497-8EC7-457E8723362D}" destId="{0F71BD48-7F3E-41C5-A13F-77445C7BE5D8}" srcOrd="0" destOrd="1" presId="urn:microsoft.com/office/officeart/2005/8/layout/default"/>
    <dgm:cxn modelId="{DDEAE9FC-2B02-45FC-82EE-60B197641E6A}" srcId="{26D0CB26-EBC5-4440-A1BD-9F944CC9B9B0}" destId="{2FF2A65F-D775-434C-A65B-5D669635C42C}" srcOrd="2" destOrd="0" parTransId="{961905F8-E213-4C7B-B856-57B667318471}" sibTransId="{40135AB8-24B4-4AE7-8817-5A3DE77F6130}"/>
    <dgm:cxn modelId="{CE2E25FD-55E2-4068-9581-E7A6B777B630}" type="presParOf" srcId="{78E41F05-5BDF-4754-A535-8040ADE5B934}" destId="{9A1627E8-1398-42CF-BC8E-88B78E65C419}" srcOrd="0" destOrd="0" presId="urn:microsoft.com/office/officeart/2005/8/layout/default"/>
    <dgm:cxn modelId="{E78E9999-A119-4521-BE34-BC81448673A0}" type="presParOf" srcId="{78E41F05-5BDF-4754-A535-8040ADE5B934}" destId="{275ECA29-0E9B-467B-A3DA-15DBE2551F0C}" srcOrd="1" destOrd="0" presId="urn:microsoft.com/office/officeart/2005/8/layout/default"/>
    <dgm:cxn modelId="{3135863C-B226-4F7F-9134-15DCD97D7EC8}" type="presParOf" srcId="{78E41F05-5BDF-4754-A535-8040ADE5B934}" destId="{F9607ECC-263F-4EA5-9162-72FF7F054A7C}" srcOrd="2" destOrd="0" presId="urn:microsoft.com/office/officeart/2005/8/layout/default"/>
    <dgm:cxn modelId="{E055F7DC-3755-4AD7-8998-4351843A7398}" type="presParOf" srcId="{78E41F05-5BDF-4754-A535-8040ADE5B934}" destId="{8F757563-DE40-4768-A0D7-775F27E45DB8}" srcOrd="3" destOrd="0" presId="urn:microsoft.com/office/officeart/2005/8/layout/default"/>
    <dgm:cxn modelId="{F3A7E774-C884-4BF3-B94B-A24A04B366A5}" type="presParOf" srcId="{78E41F05-5BDF-4754-A535-8040ADE5B934}" destId="{A8956FDF-B294-4AE2-81EC-AE939943C1EE}" srcOrd="4" destOrd="0" presId="urn:microsoft.com/office/officeart/2005/8/layout/default"/>
    <dgm:cxn modelId="{5B64DA0E-0DE2-4C97-8F3F-7AF48634052C}" type="presParOf" srcId="{78E41F05-5BDF-4754-A535-8040ADE5B934}" destId="{22F5141A-DB85-46B1-B768-5A412C607DAD}" srcOrd="5" destOrd="0" presId="urn:microsoft.com/office/officeart/2005/8/layout/default"/>
    <dgm:cxn modelId="{29684D57-9AB1-452E-8D56-32AA5C7CD956}" type="presParOf" srcId="{78E41F05-5BDF-4754-A535-8040ADE5B934}" destId="{0F71BD48-7F3E-41C5-A13F-77445C7BE5D8}"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587315BA-4130-44F6-BE54-E4D108FDBC02}" type="doc">
      <dgm:prSet loTypeId="urn:microsoft.com/office/officeart/2005/8/layout/default" loCatId="list" qsTypeId="urn:microsoft.com/office/officeart/2005/8/quickstyle/simple1" qsCatId="simple" csTypeId="urn:microsoft.com/office/officeart/2005/8/colors/accent0_1" csCatId="mainScheme" phldr="1"/>
      <dgm:spPr/>
      <dgm:t>
        <a:bodyPr/>
        <a:lstStyle/>
        <a:p>
          <a:endParaRPr lang="en-001"/>
        </a:p>
      </dgm:t>
    </dgm:pt>
    <dgm:pt modelId="{AF8C8CEA-28D4-4E0D-8BF4-5F24ABFECB55}">
      <dgm:prSet phldrT="[Text]" custT="1"/>
      <dgm:spPr/>
      <dgm:t>
        <a:bodyPr/>
        <a:lstStyle/>
        <a:p>
          <a:pPr>
            <a:buNone/>
          </a:pPr>
          <a:r>
            <a:rPr lang="en-GB" sz="1300" b="1" dirty="0"/>
            <a:t>Long-Term Results</a:t>
          </a:r>
          <a:endParaRPr lang="en-001" sz="1300" dirty="0"/>
        </a:p>
      </dgm:t>
    </dgm:pt>
    <dgm:pt modelId="{0FB1F1A5-E460-4662-9FA1-7324BEEEC6A2}" type="parTrans" cxnId="{405C0B83-7159-4DFA-9D37-82872719B27B}">
      <dgm:prSet/>
      <dgm:spPr/>
      <dgm:t>
        <a:bodyPr/>
        <a:lstStyle/>
        <a:p>
          <a:endParaRPr lang="en-001"/>
        </a:p>
      </dgm:t>
    </dgm:pt>
    <dgm:pt modelId="{FC2379B7-DFE6-4283-B360-EBFCD4AAD0AF}" type="sibTrans" cxnId="{405C0B83-7159-4DFA-9D37-82872719B27B}">
      <dgm:prSet/>
      <dgm:spPr/>
      <dgm:t>
        <a:bodyPr/>
        <a:lstStyle/>
        <a:p>
          <a:endParaRPr lang="en-001"/>
        </a:p>
      </dgm:t>
    </dgm:pt>
    <dgm:pt modelId="{EA69F38A-DCF7-443B-B583-982CD9A92B68}">
      <dgm:prSet custT="1"/>
      <dgm:spPr/>
      <dgm:t>
        <a:bodyPr/>
        <a:lstStyle/>
        <a:p>
          <a:pPr>
            <a:buNone/>
          </a:pPr>
          <a:r>
            <a:rPr lang="en-GB" sz="1300" b="1" dirty="0"/>
            <a:t>Efficient Resource Use</a:t>
          </a:r>
        </a:p>
      </dgm:t>
    </dgm:pt>
    <dgm:pt modelId="{102ACFE2-3B27-4E50-A218-BCBEE44BF376}" type="parTrans" cxnId="{23A20BDB-7C42-448C-A433-76D799E9CA6C}">
      <dgm:prSet/>
      <dgm:spPr/>
      <dgm:t>
        <a:bodyPr/>
        <a:lstStyle/>
        <a:p>
          <a:endParaRPr lang="en-001"/>
        </a:p>
      </dgm:t>
    </dgm:pt>
    <dgm:pt modelId="{3FAD570B-7B2B-4E61-879D-F667FCC4601F}" type="sibTrans" cxnId="{23A20BDB-7C42-448C-A433-76D799E9CA6C}">
      <dgm:prSet/>
      <dgm:spPr/>
      <dgm:t>
        <a:bodyPr/>
        <a:lstStyle/>
        <a:p>
          <a:endParaRPr lang="en-001"/>
        </a:p>
      </dgm:t>
    </dgm:pt>
    <dgm:pt modelId="{EAD21E84-2F16-40DC-ADB3-D057447EDADB}">
      <dgm:prSet custT="1"/>
      <dgm:spPr/>
      <dgm:t>
        <a:bodyPr/>
        <a:lstStyle/>
        <a:p>
          <a:pPr>
            <a:buNone/>
          </a:pPr>
          <a:r>
            <a:rPr lang="en-GB" sz="1300" b="1" dirty="0"/>
            <a:t>Emotional and Mental Well-Being</a:t>
          </a:r>
        </a:p>
      </dgm:t>
    </dgm:pt>
    <dgm:pt modelId="{C3952413-53FD-4E54-9A32-00A2E12847BF}" type="parTrans" cxnId="{60E262D2-497C-4EA8-B576-C8A0C5158C00}">
      <dgm:prSet/>
      <dgm:spPr/>
      <dgm:t>
        <a:bodyPr/>
        <a:lstStyle/>
        <a:p>
          <a:endParaRPr lang="en-001"/>
        </a:p>
      </dgm:t>
    </dgm:pt>
    <dgm:pt modelId="{2479D3C9-7531-4AFE-AEC9-F20381DB88A5}" type="sibTrans" cxnId="{60E262D2-497C-4EA8-B576-C8A0C5158C00}">
      <dgm:prSet/>
      <dgm:spPr/>
      <dgm:t>
        <a:bodyPr/>
        <a:lstStyle/>
        <a:p>
          <a:endParaRPr lang="en-001"/>
        </a:p>
      </dgm:t>
    </dgm:pt>
    <dgm:pt modelId="{D067369E-0C82-4063-9B92-9968825942DB}">
      <dgm:prSet custT="1"/>
      <dgm:spPr/>
      <dgm:t>
        <a:bodyPr/>
        <a:lstStyle/>
        <a:p>
          <a:pPr>
            <a:buNone/>
          </a:pPr>
          <a:r>
            <a:rPr lang="en-GB" sz="1300" b="1" dirty="0"/>
            <a:t>Contribution to Company Growth</a:t>
          </a:r>
        </a:p>
      </dgm:t>
    </dgm:pt>
    <dgm:pt modelId="{D99F81F8-1C20-4047-98EE-1E60049344D7}" type="parTrans" cxnId="{BDB1A678-A73B-486F-93D0-9EA18DCF3000}">
      <dgm:prSet/>
      <dgm:spPr/>
      <dgm:t>
        <a:bodyPr/>
        <a:lstStyle/>
        <a:p>
          <a:endParaRPr lang="en-001"/>
        </a:p>
      </dgm:t>
    </dgm:pt>
    <dgm:pt modelId="{01BDB5A8-8650-4DC7-BF4C-EE766B85F8E5}" type="sibTrans" cxnId="{BDB1A678-A73B-486F-93D0-9EA18DCF3000}">
      <dgm:prSet/>
      <dgm:spPr/>
      <dgm:t>
        <a:bodyPr/>
        <a:lstStyle/>
        <a:p>
          <a:endParaRPr lang="en-001"/>
        </a:p>
      </dgm:t>
    </dgm:pt>
    <dgm:pt modelId="{4A2AC7CE-BED0-424E-BB99-FBC217F4F26A}">
      <dgm:prSet phldrT="[Text]" custT="1"/>
      <dgm:spPr/>
      <dgm:t>
        <a:bodyPr/>
        <a:lstStyle/>
        <a:p>
          <a:pPr>
            <a:buFont typeface="Arial" panose="020B0604020202020204" pitchFamily="34" charset="0"/>
            <a:buChar char="•"/>
          </a:pPr>
          <a:r>
            <a:rPr lang="en-GB" sz="1300" dirty="0"/>
            <a:t>Summarize the enduring outcomes of the project:</a:t>
          </a:r>
          <a:endParaRPr lang="en-001" sz="1300" dirty="0"/>
        </a:p>
      </dgm:t>
    </dgm:pt>
    <dgm:pt modelId="{625F38DA-D716-4A48-A403-A9120B836780}" type="parTrans" cxnId="{7AB4EFC2-88B0-47CD-BC86-08E15839BD20}">
      <dgm:prSet/>
      <dgm:spPr/>
      <dgm:t>
        <a:bodyPr/>
        <a:lstStyle/>
        <a:p>
          <a:endParaRPr lang="en-001"/>
        </a:p>
      </dgm:t>
    </dgm:pt>
    <dgm:pt modelId="{B59F89DF-3DFE-49A5-9D64-766A9C71017A}" type="sibTrans" cxnId="{7AB4EFC2-88B0-47CD-BC86-08E15839BD20}">
      <dgm:prSet/>
      <dgm:spPr/>
      <dgm:t>
        <a:bodyPr/>
        <a:lstStyle/>
        <a:p>
          <a:endParaRPr lang="en-001"/>
        </a:p>
      </dgm:t>
    </dgm:pt>
    <dgm:pt modelId="{15137E82-0F63-4205-A47A-0E64E7F31DFF}">
      <dgm:prSet phldrT="[Text]" custT="1"/>
      <dgm:spPr/>
      <dgm:t>
        <a:bodyPr/>
        <a:lstStyle/>
        <a:p>
          <a:pPr>
            <a:buFont typeface="Arial" panose="020B0604020202020204" pitchFamily="34" charset="0"/>
            <a:buChar char="•"/>
          </a:pPr>
          <a:r>
            <a:rPr lang="en-GB" sz="1300" dirty="0"/>
            <a:t>Skills or knowledge participants will retain.</a:t>
          </a:r>
          <a:endParaRPr lang="en-001" sz="1300" dirty="0"/>
        </a:p>
      </dgm:t>
    </dgm:pt>
    <dgm:pt modelId="{EDD00D82-A68F-4813-ACD9-A25742D350B2}" type="parTrans" cxnId="{EEBFFF50-5ED6-4E70-B01A-92C7348903C1}">
      <dgm:prSet/>
      <dgm:spPr/>
      <dgm:t>
        <a:bodyPr/>
        <a:lstStyle/>
        <a:p>
          <a:endParaRPr lang="en-001"/>
        </a:p>
      </dgm:t>
    </dgm:pt>
    <dgm:pt modelId="{E3D41D73-FE05-44E1-8B79-8EFA789BFB37}" type="sibTrans" cxnId="{EEBFFF50-5ED6-4E70-B01A-92C7348903C1}">
      <dgm:prSet/>
      <dgm:spPr/>
      <dgm:t>
        <a:bodyPr/>
        <a:lstStyle/>
        <a:p>
          <a:endParaRPr lang="en-001"/>
        </a:p>
      </dgm:t>
    </dgm:pt>
    <dgm:pt modelId="{46A42C7A-A766-44EF-A1AD-FB48597B0D7B}">
      <dgm:prSet phldrT="[Text]" custT="1"/>
      <dgm:spPr/>
      <dgm:t>
        <a:bodyPr/>
        <a:lstStyle/>
        <a:p>
          <a:pPr>
            <a:buFont typeface="Arial" panose="020B0604020202020204" pitchFamily="34" charset="0"/>
            <a:buChar char="•"/>
          </a:pPr>
          <a:r>
            <a:rPr lang="en-GB" sz="1300" dirty="0"/>
            <a:t>Improvements in job quality or workplace conditions.</a:t>
          </a:r>
          <a:endParaRPr lang="en-001" sz="1300" dirty="0"/>
        </a:p>
      </dgm:t>
    </dgm:pt>
    <dgm:pt modelId="{7063758D-4DF3-46E8-9012-2A2FA3186187}" type="parTrans" cxnId="{F94C504B-F03A-44E7-8F95-D61329F1983C}">
      <dgm:prSet/>
      <dgm:spPr/>
      <dgm:t>
        <a:bodyPr/>
        <a:lstStyle/>
        <a:p>
          <a:endParaRPr lang="en-001"/>
        </a:p>
      </dgm:t>
    </dgm:pt>
    <dgm:pt modelId="{E807AB1E-0829-46EB-866A-7DDC2816E7F5}" type="sibTrans" cxnId="{F94C504B-F03A-44E7-8F95-D61329F1983C}">
      <dgm:prSet/>
      <dgm:spPr/>
      <dgm:t>
        <a:bodyPr/>
        <a:lstStyle/>
        <a:p>
          <a:endParaRPr lang="en-001"/>
        </a:p>
      </dgm:t>
    </dgm:pt>
    <dgm:pt modelId="{D77C9FDB-AB1F-470A-A047-22B266930ECA}">
      <dgm:prSet custT="1"/>
      <dgm:spPr/>
      <dgm:t>
        <a:bodyPr/>
        <a:lstStyle/>
        <a:p>
          <a:pPr>
            <a:buFont typeface="Arial" panose="020B0604020202020204" pitchFamily="34" charset="0"/>
            <a:buChar char="•"/>
          </a:pPr>
          <a:r>
            <a:rPr lang="en-GB" sz="1300" dirty="0"/>
            <a:t>Highlight strategies for resource optimization:</a:t>
          </a:r>
          <a:endParaRPr lang="en-GB" sz="1300" b="1" dirty="0"/>
        </a:p>
      </dgm:t>
    </dgm:pt>
    <dgm:pt modelId="{43B9A99A-19D5-4DA3-8805-13152E906719}" type="parTrans" cxnId="{563E8769-1993-4E17-8965-19382B604F6C}">
      <dgm:prSet/>
      <dgm:spPr/>
      <dgm:t>
        <a:bodyPr/>
        <a:lstStyle/>
        <a:p>
          <a:endParaRPr lang="en-001"/>
        </a:p>
      </dgm:t>
    </dgm:pt>
    <dgm:pt modelId="{A5933408-E1E3-4B51-8EE4-3E37AAF929CF}" type="sibTrans" cxnId="{563E8769-1993-4E17-8965-19382B604F6C}">
      <dgm:prSet/>
      <dgm:spPr/>
      <dgm:t>
        <a:bodyPr/>
        <a:lstStyle/>
        <a:p>
          <a:endParaRPr lang="en-001"/>
        </a:p>
      </dgm:t>
    </dgm:pt>
    <dgm:pt modelId="{2A666F9D-DE9D-48E1-9022-F219F0E711E1}">
      <dgm:prSet custT="1"/>
      <dgm:spPr/>
      <dgm:t>
        <a:bodyPr/>
        <a:lstStyle/>
        <a:p>
          <a:pPr>
            <a:buFont typeface="Arial" panose="020B0604020202020204" pitchFamily="34" charset="0"/>
            <a:buChar char="•"/>
          </a:pPr>
          <a:r>
            <a:rPr lang="en-GB" sz="1300" dirty="0"/>
            <a:t>Cost-effective tools, processes, or partnerships.</a:t>
          </a:r>
          <a:endParaRPr lang="en-GB" sz="1300" b="1" dirty="0"/>
        </a:p>
      </dgm:t>
    </dgm:pt>
    <dgm:pt modelId="{E21612C9-83E7-409B-AD78-FEC707A2E828}" type="parTrans" cxnId="{D345ACA5-EEBF-40B7-9D1A-745FCBADF938}">
      <dgm:prSet/>
      <dgm:spPr/>
      <dgm:t>
        <a:bodyPr/>
        <a:lstStyle/>
        <a:p>
          <a:endParaRPr lang="en-001"/>
        </a:p>
      </dgm:t>
    </dgm:pt>
    <dgm:pt modelId="{066CF509-2DA2-403F-8CAD-E97DC83D3B03}" type="sibTrans" cxnId="{D345ACA5-EEBF-40B7-9D1A-745FCBADF938}">
      <dgm:prSet/>
      <dgm:spPr/>
      <dgm:t>
        <a:bodyPr/>
        <a:lstStyle/>
        <a:p>
          <a:endParaRPr lang="en-001"/>
        </a:p>
      </dgm:t>
    </dgm:pt>
    <dgm:pt modelId="{35DEBEB6-79B3-4261-81F8-CFCCFD5323AF}">
      <dgm:prSet custT="1"/>
      <dgm:spPr/>
      <dgm:t>
        <a:bodyPr/>
        <a:lstStyle/>
        <a:p>
          <a:pPr>
            <a:buFont typeface="Arial" panose="020B0604020202020204" pitchFamily="34" charset="0"/>
            <a:buChar char="•"/>
          </a:pPr>
          <a:r>
            <a:rPr lang="en-GB" sz="1300" dirty="0"/>
            <a:t>Measures to reduce waste and maximize impact.</a:t>
          </a:r>
          <a:endParaRPr lang="en-GB" sz="1300" b="1" dirty="0"/>
        </a:p>
      </dgm:t>
    </dgm:pt>
    <dgm:pt modelId="{DA6AA2C6-64D8-4F44-83CC-68CD0BDFF792}" type="parTrans" cxnId="{193EA6AE-D39D-462C-A581-861DC4DFCF83}">
      <dgm:prSet/>
      <dgm:spPr/>
      <dgm:t>
        <a:bodyPr/>
        <a:lstStyle/>
        <a:p>
          <a:endParaRPr lang="en-001"/>
        </a:p>
      </dgm:t>
    </dgm:pt>
    <dgm:pt modelId="{79E873DA-9745-44AB-992B-0CAAEA20A960}" type="sibTrans" cxnId="{193EA6AE-D39D-462C-A581-861DC4DFCF83}">
      <dgm:prSet/>
      <dgm:spPr/>
      <dgm:t>
        <a:bodyPr/>
        <a:lstStyle/>
        <a:p>
          <a:endParaRPr lang="en-001"/>
        </a:p>
      </dgm:t>
    </dgm:pt>
    <dgm:pt modelId="{2647C754-69E6-42F5-BD1D-719D4B4AB695}">
      <dgm:prSet custT="1"/>
      <dgm:spPr/>
      <dgm:t>
        <a:bodyPr/>
        <a:lstStyle/>
        <a:p>
          <a:pPr>
            <a:buFont typeface="Arial" panose="020B0604020202020204" pitchFamily="34" charset="0"/>
            <a:buChar char="•"/>
          </a:pPr>
          <a:r>
            <a:rPr lang="en-GB" sz="1300" dirty="0"/>
            <a:t>Outline how the project supports employees’ well-being:</a:t>
          </a:r>
          <a:endParaRPr lang="en-GB" sz="1300" b="1" dirty="0"/>
        </a:p>
      </dgm:t>
    </dgm:pt>
    <dgm:pt modelId="{7D4B746A-6A6C-46B1-BC91-9E6DBF2C0E60}" type="parTrans" cxnId="{2421CE16-470C-4C96-B00D-98A556FB1F87}">
      <dgm:prSet/>
      <dgm:spPr/>
      <dgm:t>
        <a:bodyPr/>
        <a:lstStyle/>
        <a:p>
          <a:endParaRPr lang="en-001"/>
        </a:p>
      </dgm:t>
    </dgm:pt>
    <dgm:pt modelId="{49AC1AC3-3F13-42D4-BA90-338E57EE2713}" type="sibTrans" cxnId="{2421CE16-470C-4C96-B00D-98A556FB1F87}">
      <dgm:prSet/>
      <dgm:spPr/>
      <dgm:t>
        <a:bodyPr/>
        <a:lstStyle/>
        <a:p>
          <a:endParaRPr lang="en-001"/>
        </a:p>
      </dgm:t>
    </dgm:pt>
    <dgm:pt modelId="{191F7CC1-07AC-4112-8A43-D417341FFE0D}">
      <dgm:prSet custT="1"/>
      <dgm:spPr/>
      <dgm:t>
        <a:bodyPr/>
        <a:lstStyle/>
        <a:p>
          <a:pPr>
            <a:buFont typeface="Arial" panose="020B0604020202020204" pitchFamily="34" charset="0"/>
            <a:buChar char="•"/>
          </a:pPr>
          <a:r>
            <a:rPr lang="en-GB" sz="1300" dirty="0"/>
            <a:t>Initiatives for stress management or work-life balance.</a:t>
          </a:r>
          <a:endParaRPr lang="en-GB" sz="1300" b="1" dirty="0"/>
        </a:p>
      </dgm:t>
    </dgm:pt>
    <dgm:pt modelId="{BC3D476A-0374-4C28-AADF-CFB1BC41CFB1}" type="parTrans" cxnId="{0F75A664-0BB6-43D9-A8A7-E850E2F375C1}">
      <dgm:prSet/>
      <dgm:spPr/>
      <dgm:t>
        <a:bodyPr/>
        <a:lstStyle/>
        <a:p>
          <a:endParaRPr lang="en-001"/>
        </a:p>
      </dgm:t>
    </dgm:pt>
    <dgm:pt modelId="{701EDE3F-2B1B-403D-BE6A-325001B54A1B}" type="sibTrans" cxnId="{0F75A664-0BB6-43D9-A8A7-E850E2F375C1}">
      <dgm:prSet/>
      <dgm:spPr/>
      <dgm:t>
        <a:bodyPr/>
        <a:lstStyle/>
        <a:p>
          <a:endParaRPr lang="en-001"/>
        </a:p>
      </dgm:t>
    </dgm:pt>
    <dgm:pt modelId="{81B43C24-D46E-454E-95A3-E86CEE50928E}">
      <dgm:prSet custT="1"/>
      <dgm:spPr/>
      <dgm:t>
        <a:bodyPr/>
        <a:lstStyle/>
        <a:p>
          <a:pPr>
            <a:buFont typeface="Arial" panose="020B0604020202020204" pitchFamily="34" charset="0"/>
            <a:buChar char="•"/>
          </a:pPr>
          <a:r>
            <a:rPr lang="en-GB" sz="1300" dirty="0"/>
            <a:t>Accessible mental health resources or supportive environments.</a:t>
          </a:r>
          <a:endParaRPr lang="en-GB" sz="1300" b="1" dirty="0"/>
        </a:p>
      </dgm:t>
    </dgm:pt>
    <dgm:pt modelId="{8EF93410-A215-4E7A-99D5-D11312D592C3}" type="parTrans" cxnId="{6DEF0CE4-419F-4136-9C4F-350B9247533F}">
      <dgm:prSet/>
      <dgm:spPr/>
      <dgm:t>
        <a:bodyPr/>
        <a:lstStyle/>
        <a:p>
          <a:endParaRPr lang="en-001"/>
        </a:p>
      </dgm:t>
    </dgm:pt>
    <dgm:pt modelId="{76778C57-C505-44E9-8DF4-D79FE9BB2C4C}" type="sibTrans" cxnId="{6DEF0CE4-419F-4136-9C4F-350B9247533F}">
      <dgm:prSet/>
      <dgm:spPr/>
      <dgm:t>
        <a:bodyPr/>
        <a:lstStyle/>
        <a:p>
          <a:endParaRPr lang="en-001"/>
        </a:p>
      </dgm:t>
    </dgm:pt>
    <dgm:pt modelId="{523F44E2-24FA-4789-AB00-72C679A657A5}">
      <dgm:prSet custT="1"/>
      <dgm:spPr/>
      <dgm:t>
        <a:bodyPr/>
        <a:lstStyle/>
        <a:p>
          <a:pPr>
            <a:buFont typeface="Arial" panose="020B0604020202020204" pitchFamily="34" charset="0"/>
            <a:buChar char="•"/>
          </a:pPr>
          <a:r>
            <a:rPr lang="en-GB" sz="1300" dirty="0"/>
            <a:t>Describe how the project aligns with and enhances:</a:t>
          </a:r>
          <a:endParaRPr lang="en-GB" sz="1300" b="1" dirty="0"/>
        </a:p>
      </dgm:t>
    </dgm:pt>
    <dgm:pt modelId="{121C46FB-5B6D-4400-AE63-02E33002B581}" type="parTrans" cxnId="{A31A88C9-C151-4747-8BDD-0F210BE72A22}">
      <dgm:prSet/>
      <dgm:spPr/>
      <dgm:t>
        <a:bodyPr/>
        <a:lstStyle/>
        <a:p>
          <a:endParaRPr lang="en-001"/>
        </a:p>
      </dgm:t>
    </dgm:pt>
    <dgm:pt modelId="{9CC47B73-8585-4811-B8E4-7C7E0940AD6E}" type="sibTrans" cxnId="{A31A88C9-C151-4747-8BDD-0F210BE72A22}">
      <dgm:prSet/>
      <dgm:spPr/>
      <dgm:t>
        <a:bodyPr/>
        <a:lstStyle/>
        <a:p>
          <a:endParaRPr lang="en-001"/>
        </a:p>
      </dgm:t>
    </dgm:pt>
    <dgm:pt modelId="{D1E12ADF-DEB8-4346-9FDD-18C0E0E405C1}">
      <dgm:prSet custT="1"/>
      <dgm:spPr/>
      <dgm:t>
        <a:bodyPr/>
        <a:lstStyle/>
        <a:p>
          <a:pPr>
            <a:buFont typeface="Arial" panose="020B0604020202020204" pitchFamily="34" charset="0"/>
            <a:buChar char="•"/>
          </a:pPr>
          <a:r>
            <a:rPr lang="en-GB" sz="1300" dirty="0"/>
            <a:t>The company’s strategic goals or revenue growth.</a:t>
          </a:r>
          <a:endParaRPr lang="en-GB" sz="1300" b="1" dirty="0"/>
        </a:p>
      </dgm:t>
    </dgm:pt>
    <dgm:pt modelId="{7297227B-C11F-4812-804D-A63417A0854C}" type="parTrans" cxnId="{54647DBD-4CED-4E57-B97A-5497A4FFAFDC}">
      <dgm:prSet/>
      <dgm:spPr/>
      <dgm:t>
        <a:bodyPr/>
        <a:lstStyle/>
        <a:p>
          <a:endParaRPr lang="en-001"/>
        </a:p>
      </dgm:t>
    </dgm:pt>
    <dgm:pt modelId="{7E1951C8-C5D9-4553-8072-3A72D723D3C6}" type="sibTrans" cxnId="{54647DBD-4CED-4E57-B97A-5497A4FFAFDC}">
      <dgm:prSet/>
      <dgm:spPr/>
      <dgm:t>
        <a:bodyPr/>
        <a:lstStyle/>
        <a:p>
          <a:endParaRPr lang="en-001"/>
        </a:p>
      </dgm:t>
    </dgm:pt>
    <dgm:pt modelId="{41213217-35AB-40D1-919F-EB9B8233904D}">
      <dgm:prSet custT="1"/>
      <dgm:spPr/>
      <dgm:t>
        <a:bodyPr/>
        <a:lstStyle/>
        <a:p>
          <a:pPr>
            <a:buFont typeface="Arial" panose="020B0604020202020204" pitchFamily="34" charset="0"/>
            <a:buChar char="•"/>
          </a:pPr>
          <a:r>
            <a:rPr lang="en-GB" sz="1300" dirty="0"/>
            <a:t>Its reputation as an innovative or socially responsible organization.</a:t>
          </a:r>
          <a:endParaRPr lang="en-GB" sz="1300" b="1" dirty="0"/>
        </a:p>
      </dgm:t>
    </dgm:pt>
    <dgm:pt modelId="{41D301E7-BCD9-47C5-97B5-9642993A8E41}" type="parTrans" cxnId="{75CF32BA-49F1-4D2C-A404-A3256875A91D}">
      <dgm:prSet/>
      <dgm:spPr/>
      <dgm:t>
        <a:bodyPr/>
        <a:lstStyle/>
        <a:p>
          <a:endParaRPr lang="en-001"/>
        </a:p>
      </dgm:t>
    </dgm:pt>
    <dgm:pt modelId="{92E2C62B-7172-46DC-BB33-87A94523C614}" type="sibTrans" cxnId="{75CF32BA-49F1-4D2C-A404-A3256875A91D}">
      <dgm:prSet/>
      <dgm:spPr/>
      <dgm:t>
        <a:bodyPr/>
        <a:lstStyle/>
        <a:p>
          <a:endParaRPr lang="en-001"/>
        </a:p>
      </dgm:t>
    </dgm:pt>
    <dgm:pt modelId="{78E41F05-5BDF-4754-A535-8040ADE5B934}" type="pres">
      <dgm:prSet presAssocID="{587315BA-4130-44F6-BE54-E4D108FDBC02}" presName="diagram" presStyleCnt="0">
        <dgm:presLayoutVars>
          <dgm:dir/>
          <dgm:resizeHandles val="exact"/>
        </dgm:presLayoutVars>
      </dgm:prSet>
      <dgm:spPr/>
    </dgm:pt>
    <dgm:pt modelId="{9A1627E8-1398-42CF-BC8E-88B78E65C419}" type="pres">
      <dgm:prSet presAssocID="{AF8C8CEA-28D4-4E0D-8BF4-5F24ABFECB55}" presName="node" presStyleLbl="node1" presStyleIdx="0" presStyleCnt="4">
        <dgm:presLayoutVars>
          <dgm:bulletEnabled val="1"/>
        </dgm:presLayoutVars>
      </dgm:prSet>
      <dgm:spPr/>
    </dgm:pt>
    <dgm:pt modelId="{275ECA29-0E9B-467B-A3DA-15DBE2551F0C}" type="pres">
      <dgm:prSet presAssocID="{FC2379B7-DFE6-4283-B360-EBFCD4AAD0AF}" presName="sibTrans" presStyleCnt="0"/>
      <dgm:spPr/>
    </dgm:pt>
    <dgm:pt modelId="{4D86F4F4-2236-4BFB-96CF-00F8CC4D5742}" type="pres">
      <dgm:prSet presAssocID="{EA69F38A-DCF7-443B-B583-982CD9A92B68}" presName="node" presStyleLbl="node1" presStyleIdx="1" presStyleCnt="4">
        <dgm:presLayoutVars>
          <dgm:bulletEnabled val="1"/>
        </dgm:presLayoutVars>
      </dgm:prSet>
      <dgm:spPr/>
    </dgm:pt>
    <dgm:pt modelId="{A5FC3C20-CDA8-466C-BCD0-6A38CFA94136}" type="pres">
      <dgm:prSet presAssocID="{3FAD570B-7B2B-4E61-879D-F667FCC4601F}" presName="sibTrans" presStyleCnt="0"/>
      <dgm:spPr/>
    </dgm:pt>
    <dgm:pt modelId="{83A09AD0-966D-4C10-A51A-5748B1BBBC54}" type="pres">
      <dgm:prSet presAssocID="{EAD21E84-2F16-40DC-ADB3-D057447EDADB}" presName="node" presStyleLbl="node1" presStyleIdx="2" presStyleCnt="4">
        <dgm:presLayoutVars>
          <dgm:bulletEnabled val="1"/>
        </dgm:presLayoutVars>
      </dgm:prSet>
      <dgm:spPr/>
    </dgm:pt>
    <dgm:pt modelId="{2F9C3E43-47B8-4291-A523-4D00E0AC6612}" type="pres">
      <dgm:prSet presAssocID="{2479D3C9-7531-4AFE-AEC9-F20381DB88A5}" presName="sibTrans" presStyleCnt="0"/>
      <dgm:spPr/>
    </dgm:pt>
    <dgm:pt modelId="{BBCF89E6-1081-4462-80B1-4302075CF9E1}" type="pres">
      <dgm:prSet presAssocID="{D067369E-0C82-4063-9B92-9968825942DB}" presName="node" presStyleLbl="node1" presStyleIdx="3" presStyleCnt="4">
        <dgm:presLayoutVars>
          <dgm:bulletEnabled val="1"/>
        </dgm:presLayoutVars>
      </dgm:prSet>
      <dgm:spPr/>
    </dgm:pt>
  </dgm:ptLst>
  <dgm:cxnLst>
    <dgm:cxn modelId="{D4D01600-F298-4BE2-A905-527D07ABDB76}" type="presOf" srcId="{41213217-35AB-40D1-919F-EB9B8233904D}" destId="{BBCF89E6-1081-4462-80B1-4302075CF9E1}" srcOrd="0" destOrd="3" presId="urn:microsoft.com/office/officeart/2005/8/layout/default"/>
    <dgm:cxn modelId="{2421CE16-470C-4C96-B00D-98A556FB1F87}" srcId="{EAD21E84-2F16-40DC-ADB3-D057447EDADB}" destId="{2647C754-69E6-42F5-BD1D-719D4B4AB695}" srcOrd="0" destOrd="0" parTransId="{7D4B746A-6A6C-46B1-BC91-9E6DBF2C0E60}" sibTransId="{49AC1AC3-3F13-42D4-BA90-338E57EE2713}"/>
    <dgm:cxn modelId="{E2DD442D-A827-4F29-A4FC-08F9ECFFF644}" type="presOf" srcId="{587315BA-4130-44F6-BE54-E4D108FDBC02}" destId="{78E41F05-5BDF-4754-A535-8040ADE5B934}" srcOrd="0" destOrd="0" presId="urn:microsoft.com/office/officeart/2005/8/layout/default"/>
    <dgm:cxn modelId="{C6FC7831-7931-4795-851B-FADB199FB0CC}" type="presOf" srcId="{15137E82-0F63-4205-A47A-0E64E7F31DFF}" destId="{9A1627E8-1398-42CF-BC8E-88B78E65C419}" srcOrd="0" destOrd="2" presId="urn:microsoft.com/office/officeart/2005/8/layout/default"/>
    <dgm:cxn modelId="{92BBEB5B-4685-45E2-92D6-AB6B6AEA68D7}" type="presOf" srcId="{4A2AC7CE-BED0-424E-BB99-FBC217F4F26A}" destId="{9A1627E8-1398-42CF-BC8E-88B78E65C419}" srcOrd="0" destOrd="1" presId="urn:microsoft.com/office/officeart/2005/8/layout/default"/>
    <dgm:cxn modelId="{FB099442-ADEE-43E1-ACDB-163DE59A6DAF}" type="presOf" srcId="{81B43C24-D46E-454E-95A3-E86CEE50928E}" destId="{83A09AD0-966D-4C10-A51A-5748B1BBBC54}" srcOrd="0" destOrd="3" presId="urn:microsoft.com/office/officeart/2005/8/layout/default"/>
    <dgm:cxn modelId="{0F75A664-0BB6-43D9-A8A7-E850E2F375C1}" srcId="{EAD21E84-2F16-40DC-ADB3-D057447EDADB}" destId="{191F7CC1-07AC-4112-8A43-D417341FFE0D}" srcOrd="1" destOrd="0" parTransId="{BC3D476A-0374-4C28-AADF-CFB1BC41CFB1}" sibTransId="{701EDE3F-2B1B-403D-BE6A-325001B54A1B}"/>
    <dgm:cxn modelId="{563E8769-1993-4E17-8965-19382B604F6C}" srcId="{EA69F38A-DCF7-443B-B583-982CD9A92B68}" destId="{D77C9FDB-AB1F-470A-A047-22B266930ECA}" srcOrd="0" destOrd="0" parTransId="{43B9A99A-19D5-4DA3-8805-13152E906719}" sibTransId="{A5933408-E1E3-4B51-8EE4-3E37AAF929CF}"/>
    <dgm:cxn modelId="{F94C504B-F03A-44E7-8F95-D61329F1983C}" srcId="{AF8C8CEA-28D4-4E0D-8BF4-5F24ABFECB55}" destId="{46A42C7A-A766-44EF-A1AD-FB48597B0D7B}" srcOrd="2" destOrd="0" parTransId="{7063758D-4DF3-46E8-9012-2A2FA3186187}" sibTransId="{E807AB1E-0829-46EB-866A-7DDC2816E7F5}"/>
    <dgm:cxn modelId="{247CA24F-3466-4847-A550-61ECB9BEEB84}" type="presOf" srcId="{2647C754-69E6-42F5-BD1D-719D4B4AB695}" destId="{83A09AD0-966D-4C10-A51A-5748B1BBBC54}" srcOrd="0" destOrd="1" presId="urn:microsoft.com/office/officeart/2005/8/layout/default"/>
    <dgm:cxn modelId="{EEBFFF50-5ED6-4E70-B01A-92C7348903C1}" srcId="{AF8C8CEA-28D4-4E0D-8BF4-5F24ABFECB55}" destId="{15137E82-0F63-4205-A47A-0E64E7F31DFF}" srcOrd="1" destOrd="0" parTransId="{EDD00D82-A68F-4813-ACD9-A25742D350B2}" sibTransId="{E3D41D73-FE05-44E1-8B79-8EFA789BFB37}"/>
    <dgm:cxn modelId="{BDB1A678-A73B-486F-93D0-9EA18DCF3000}" srcId="{587315BA-4130-44F6-BE54-E4D108FDBC02}" destId="{D067369E-0C82-4063-9B92-9968825942DB}" srcOrd="3" destOrd="0" parTransId="{D99F81F8-1C20-4047-98EE-1E60049344D7}" sibTransId="{01BDB5A8-8650-4DC7-BF4C-EE766B85F8E5}"/>
    <dgm:cxn modelId="{A6F40E5A-297D-4581-98AF-C2629227B2E0}" type="presOf" srcId="{AF8C8CEA-28D4-4E0D-8BF4-5F24ABFECB55}" destId="{9A1627E8-1398-42CF-BC8E-88B78E65C419}" srcOrd="0" destOrd="0" presId="urn:microsoft.com/office/officeart/2005/8/layout/default"/>
    <dgm:cxn modelId="{892FA47B-5CBA-4338-AD6A-F269137E8086}" type="presOf" srcId="{2A666F9D-DE9D-48E1-9022-F219F0E711E1}" destId="{4D86F4F4-2236-4BFB-96CF-00F8CC4D5742}" srcOrd="0" destOrd="2" presId="urn:microsoft.com/office/officeart/2005/8/layout/default"/>
    <dgm:cxn modelId="{405C0B83-7159-4DFA-9D37-82872719B27B}" srcId="{587315BA-4130-44F6-BE54-E4D108FDBC02}" destId="{AF8C8CEA-28D4-4E0D-8BF4-5F24ABFECB55}" srcOrd="0" destOrd="0" parTransId="{0FB1F1A5-E460-4662-9FA1-7324BEEEC6A2}" sibTransId="{FC2379B7-DFE6-4283-B360-EBFCD4AAD0AF}"/>
    <dgm:cxn modelId="{687F8C83-5AA9-4D8F-B531-C5FB744562C1}" type="presOf" srcId="{EA69F38A-DCF7-443B-B583-982CD9A92B68}" destId="{4D86F4F4-2236-4BFB-96CF-00F8CC4D5742}" srcOrd="0" destOrd="0" presId="urn:microsoft.com/office/officeart/2005/8/layout/default"/>
    <dgm:cxn modelId="{50206A98-9A9A-4653-9952-876626714753}" type="presOf" srcId="{191F7CC1-07AC-4112-8A43-D417341FFE0D}" destId="{83A09AD0-966D-4C10-A51A-5748B1BBBC54}" srcOrd="0" destOrd="2" presId="urn:microsoft.com/office/officeart/2005/8/layout/default"/>
    <dgm:cxn modelId="{D345ACA5-EEBF-40B7-9D1A-745FCBADF938}" srcId="{EA69F38A-DCF7-443B-B583-982CD9A92B68}" destId="{2A666F9D-DE9D-48E1-9022-F219F0E711E1}" srcOrd="1" destOrd="0" parTransId="{E21612C9-83E7-409B-AD78-FEC707A2E828}" sibTransId="{066CF509-2DA2-403F-8CAD-E97DC83D3B03}"/>
    <dgm:cxn modelId="{E597E8A9-FA88-4ECE-8B99-AD789279D14E}" type="presOf" srcId="{D77C9FDB-AB1F-470A-A047-22B266930ECA}" destId="{4D86F4F4-2236-4BFB-96CF-00F8CC4D5742}" srcOrd="0" destOrd="1" presId="urn:microsoft.com/office/officeart/2005/8/layout/default"/>
    <dgm:cxn modelId="{193EA6AE-D39D-462C-A581-861DC4DFCF83}" srcId="{EA69F38A-DCF7-443B-B583-982CD9A92B68}" destId="{35DEBEB6-79B3-4261-81F8-CFCCFD5323AF}" srcOrd="2" destOrd="0" parTransId="{DA6AA2C6-64D8-4F44-83CC-68CD0BDFF792}" sibTransId="{79E873DA-9745-44AB-992B-0CAAEA20A960}"/>
    <dgm:cxn modelId="{C9C676B5-DA3B-444C-B6F4-C0E4BD6DBC7A}" type="presOf" srcId="{D1E12ADF-DEB8-4346-9FDD-18C0E0E405C1}" destId="{BBCF89E6-1081-4462-80B1-4302075CF9E1}" srcOrd="0" destOrd="2" presId="urn:microsoft.com/office/officeart/2005/8/layout/default"/>
    <dgm:cxn modelId="{9D5970B6-99C2-4995-A7BA-7CCC22125197}" type="presOf" srcId="{523F44E2-24FA-4789-AB00-72C679A657A5}" destId="{BBCF89E6-1081-4462-80B1-4302075CF9E1}" srcOrd="0" destOrd="1" presId="urn:microsoft.com/office/officeart/2005/8/layout/default"/>
    <dgm:cxn modelId="{75CF32BA-49F1-4D2C-A404-A3256875A91D}" srcId="{D067369E-0C82-4063-9B92-9968825942DB}" destId="{41213217-35AB-40D1-919F-EB9B8233904D}" srcOrd="2" destOrd="0" parTransId="{41D301E7-BCD9-47C5-97B5-9642993A8E41}" sibTransId="{92E2C62B-7172-46DC-BB33-87A94523C614}"/>
    <dgm:cxn modelId="{54647DBD-4CED-4E57-B97A-5497A4FFAFDC}" srcId="{D067369E-0C82-4063-9B92-9968825942DB}" destId="{D1E12ADF-DEB8-4346-9FDD-18C0E0E405C1}" srcOrd="1" destOrd="0" parTransId="{7297227B-C11F-4812-804D-A63417A0854C}" sibTransId="{7E1951C8-C5D9-4553-8072-3A72D723D3C6}"/>
    <dgm:cxn modelId="{7AB4EFC2-88B0-47CD-BC86-08E15839BD20}" srcId="{AF8C8CEA-28D4-4E0D-8BF4-5F24ABFECB55}" destId="{4A2AC7CE-BED0-424E-BB99-FBC217F4F26A}" srcOrd="0" destOrd="0" parTransId="{625F38DA-D716-4A48-A403-A9120B836780}" sibTransId="{B59F89DF-3DFE-49A5-9D64-766A9C71017A}"/>
    <dgm:cxn modelId="{BFAA63C7-D5B8-43B4-B5E9-B22C043EF94D}" type="presOf" srcId="{46A42C7A-A766-44EF-A1AD-FB48597B0D7B}" destId="{9A1627E8-1398-42CF-BC8E-88B78E65C419}" srcOrd="0" destOrd="3" presId="urn:microsoft.com/office/officeart/2005/8/layout/default"/>
    <dgm:cxn modelId="{A31A88C9-C151-4747-8BDD-0F210BE72A22}" srcId="{D067369E-0C82-4063-9B92-9968825942DB}" destId="{523F44E2-24FA-4789-AB00-72C679A657A5}" srcOrd="0" destOrd="0" parTransId="{121C46FB-5B6D-4400-AE63-02E33002B581}" sibTransId="{9CC47B73-8585-4811-B8E4-7C7E0940AD6E}"/>
    <dgm:cxn modelId="{751DE3CF-AA08-47FA-B5D2-D4A5675FE15E}" type="presOf" srcId="{D067369E-0C82-4063-9B92-9968825942DB}" destId="{BBCF89E6-1081-4462-80B1-4302075CF9E1}" srcOrd="0" destOrd="0" presId="urn:microsoft.com/office/officeart/2005/8/layout/default"/>
    <dgm:cxn modelId="{207BE2D1-CD34-47CF-8CCA-EECD770F50C4}" type="presOf" srcId="{EAD21E84-2F16-40DC-ADB3-D057447EDADB}" destId="{83A09AD0-966D-4C10-A51A-5748B1BBBC54}" srcOrd="0" destOrd="0" presId="urn:microsoft.com/office/officeart/2005/8/layout/default"/>
    <dgm:cxn modelId="{60E262D2-497C-4EA8-B576-C8A0C5158C00}" srcId="{587315BA-4130-44F6-BE54-E4D108FDBC02}" destId="{EAD21E84-2F16-40DC-ADB3-D057447EDADB}" srcOrd="2" destOrd="0" parTransId="{C3952413-53FD-4E54-9A32-00A2E12847BF}" sibTransId="{2479D3C9-7531-4AFE-AEC9-F20381DB88A5}"/>
    <dgm:cxn modelId="{23A20BDB-7C42-448C-A433-76D799E9CA6C}" srcId="{587315BA-4130-44F6-BE54-E4D108FDBC02}" destId="{EA69F38A-DCF7-443B-B583-982CD9A92B68}" srcOrd="1" destOrd="0" parTransId="{102ACFE2-3B27-4E50-A218-BCBEE44BF376}" sibTransId="{3FAD570B-7B2B-4E61-879D-F667FCC4601F}"/>
    <dgm:cxn modelId="{6DEF0CE4-419F-4136-9C4F-350B9247533F}" srcId="{EAD21E84-2F16-40DC-ADB3-D057447EDADB}" destId="{81B43C24-D46E-454E-95A3-E86CEE50928E}" srcOrd="2" destOrd="0" parTransId="{8EF93410-A215-4E7A-99D5-D11312D592C3}" sibTransId="{76778C57-C505-44E9-8DF4-D79FE9BB2C4C}"/>
    <dgm:cxn modelId="{F823D3EA-236C-4029-BF07-4B80181B3710}" type="presOf" srcId="{35DEBEB6-79B3-4261-81F8-CFCCFD5323AF}" destId="{4D86F4F4-2236-4BFB-96CF-00F8CC4D5742}" srcOrd="0" destOrd="3" presId="urn:microsoft.com/office/officeart/2005/8/layout/default"/>
    <dgm:cxn modelId="{CE2E25FD-55E2-4068-9581-E7A6B777B630}" type="presParOf" srcId="{78E41F05-5BDF-4754-A535-8040ADE5B934}" destId="{9A1627E8-1398-42CF-BC8E-88B78E65C419}" srcOrd="0" destOrd="0" presId="urn:microsoft.com/office/officeart/2005/8/layout/default"/>
    <dgm:cxn modelId="{E78E9999-A119-4521-BE34-BC81448673A0}" type="presParOf" srcId="{78E41F05-5BDF-4754-A535-8040ADE5B934}" destId="{275ECA29-0E9B-467B-A3DA-15DBE2551F0C}" srcOrd="1" destOrd="0" presId="urn:microsoft.com/office/officeart/2005/8/layout/default"/>
    <dgm:cxn modelId="{BD140A26-6806-4F77-B924-37DE6EA3FFDE}" type="presParOf" srcId="{78E41F05-5BDF-4754-A535-8040ADE5B934}" destId="{4D86F4F4-2236-4BFB-96CF-00F8CC4D5742}" srcOrd="2" destOrd="0" presId="urn:microsoft.com/office/officeart/2005/8/layout/default"/>
    <dgm:cxn modelId="{FC752F42-A074-4888-960C-21F5405345F6}" type="presParOf" srcId="{78E41F05-5BDF-4754-A535-8040ADE5B934}" destId="{A5FC3C20-CDA8-466C-BCD0-6A38CFA94136}" srcOrd="3" destOrd="0" presId="urn:microsoft.com/office/officeart/2005/8/layout/default"/>
    <dgm:cxn modelId="{D594BB03-8F1A-4606-AA86-F556F19F36E3}" type="presParOf" srcId="{78E41F05-5BDF-4754-A535-8040ADE5B934}" destId="{83A09AD0-966D-4C10-A51A-5748B1BBBC54}" srcOrd="4" destOrd="0" presId="urn:microsoft.com/office/officeart/2005/8/layout/default"/>
    <dgm:cxn modelId="{177865D9-2F5F-4AEB-BB75-C3A629411E77}" type="presParOf" srcId="{78E41F05-5BDF-4754-A535-8040ADE5B934}" destId="{2F9C3E43-47B8-4291-A523-4D00E0AC6612}" srcOrd="5" destOrd="0" presId="urn:microsoft.com/office/officeart/2005/8/layout/default"/>
    <dgm:cxn modelId="{731D36CB-34FB-4A87-8E49-C1E716D0081F}" type="presParOf" srcId="{78E41F05-5BDF-4754-A535-8040ADE5B934}" destId="{BBCF89E6-1081-4462-80B1-4302075CF9E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FFA75B02-E946-4C6A-8339-897708683CC1}" type="doc">
      <dgm:prSet loTypeId="urn:microsoft.com/office/officeart/2005/8/layout/process2" loCatId="process" qsTypeId="urn:microsoft.com/office/officeart/2005/8/quickstyle/simple1" qsCatId="simple" csTypeId="urn:microsoft.com/office/officeart/2005/8/colors/accent3_2" csCatId="accent3" phldr="1"/>
      <dgm:spPr/>
    </dgm:pt>
    <dgm:pt modelId="{115040B3-0354-412E-87A1-E8DB09189AB6}">
      <dgm:prSet phldrT="[Text]" phldr="1" custT="1"/>
      <dgm:spPr/>
      <dgm:t>
        <a:bodyPr/>
        <a:lstStyle/>
        <a:p>
          <a:endParaRPr lang="en-001" sz="1600" dirty="0"/>
        </a:p>
      </dgm:t>
    </dgm:pt>
    <dgm:pt modelId="{4D89C40D-4CF7-44D7-937C-8A3B96FD0195}" type="parTrans" cxnId="{7590D5C4-9DC1-4196-971C-07DC1483FDD7}">
      <dgm:prSet/>
      <dgm:spPr/>
      <dgm:t>
        <a:bodyPr/>
        <a:lstStyle/>
        <a:p>
          <a:endParaRPr lang="en-001"/>
        </a:p>
      </dgm:t>
    </dgm:pt>
    <dgm:pt modelId="{9DF6A80F-7A35-4AEE-9022-14DA5C1A729C}" type="sibTrans" cxnId="{7590D5C4-9DC1-4196-971C-07DC1483FDD7}">
      <dgm:prSet/>
      <dgm:spPr/>
      <dgm:t>
        <a:bodyPr/>
        <a:lstStyle/>
        <a:p>
          <a:endParaRPr lang="en-001"/>
        </a:p>
      </dgm:t>
    </dgm:pt>
    <dgm:pt modelId="{398C9E3C-3792-4C9C-9890-D9BED4F2B1E3}">
      <dgm:prSet phldrT="[Text]" phldr="1" custT="1"/>
      <dgm:spPr/>
      <dgm:t>
        <a:bodyPr/>
        <a:lstStyle/>
        <a:p>
          <a:endParaRPr lang="en-001" sz="1600" dirty="0"/>
        </a:p>
      </dgm:t>
    </dgm:pt>
    <dgm:pt modelId="{BF112462-FD4A-4E55-9381-2C3AC25588D2}" type="parTrans" cxnId="{DF58C7E0-8899-47F5-8ECD-2C71F53752EC}">
      <dgm:prSet/>
      <dgm:spPr/>
      <dgm:t>
        <a:bodyPr/>
        <a:lstStyle/>
        <a:p>
          <a:endParaRPr lang="en-001"/>
        </a:p>
      </dgm:t>
    </dgm:pt>
    <dgm:pt modelId="{47780CE9-A2A8-4701-A21E-3746A3514883}" type="sibTrans" cxnId="{DF58C7E0-8899-47F5-8ECD-2C71F53752EC}">
      <dgm:prSet/>
      <dgm:spPr/>
      <dgm:t>
        <a:bodyPr/>
        <a:lstStyle/>
        <a:p>
          <a:endParaRPr lang="en-001"/>
        </a:p>
      </dgm:t>
    </dgm:pt>
    <dgm:pt modelId="{D484AB8D-055C-4219-B3A1-12F36CB78451}">
      <dgm:prSet phldrT="[Text]" phldr="1" custT="1"/>
      <dgm:spPr/>
      <dgm:t>
        <a:bodyPr/>
        <a:lstStyle/>
        <a:p>
          <a:endParaRPr lang="en-001" sz="1600" dirty="0"/>
        </a:p>
      </dgm:t>
    </dgm:pt>
    <dgm:pt modelId="{DE9EBC5B-EF38-40BA-AF9B-D8CE7C40932A}" type="parTrans" cxnId="{B13EBA23-C33F-46CF-8135-16C5A40CA43E}">
      <dgm:prSet/>
      <dgm:spPr/>
      <dgm:t>
        <a:bodyPr/>
        <a:lstStyle/>
        <a:p>
          <a:endParaRPr lang="en-001"/>
        </a:p>
      </dgm:t>
    </dgm:pt>
    <dgm:pt modelId="{24726B6F-13F3-4CD2-8316-B4421D444500}" type="sibTrans" cxnId="{B13EBA23-C33F-46CF-8135-16C5A40CA43E}">
      <dgm:prSet/>
      <dgm:spPr/>
      <dgm:t>
        <a:bodyPr/>
        <a:lstStyle/>
        <a:p>
          <a:endParaRPr lang="en-001"/>
        </a:p>
      </dgm:t>
    </dgm:pt>
    <dgm:pt modelId="{BE625498-1AF5-4200-998A-9710F99E5E54}">
      <dgm:prSet phldrT="[Text]" custT="1"/>
      <dgm:spPr/>
      <dgm:t>
        <a:bodyPr/>
        <a:lstStyle/>
        <a:p>
          <a:r>
            <a:rPr lang="en-GB" sz="1600" dirty="0"/>
            <a:t>[Text]</a:t>
          </a:r>
          <a:endParaRPr lang="en-001" sz="1600" dirty="0"/>
        </a:p>
      </dgm:t>
    </dgm:pt>
    <dgm:pt modelId="{D8F0620A-1C01-4F97-AA77-B49690C5C3BF}" type="parTrans" cxnId="{9582C93F-E32E-4890-A1A5-495374C32CB3}">
      <dgm:prSet/>
      <dgm:spPr/>
      <dgm:t>
        <a:bodyPr/>
        <a:lstStyle/>
        <a:p>
          <a:endParaRPr lang="en-001"/>
        </a:p>
      </dgm:t>
    </dgm:pt>
    <dgm:pt modelId="{7241E29A-D95D-4C00-804D-F4E6C6F7C57D}" type="sibTrans" cxnId="{9582C93F-E32E-4890-A1A5-495374C32CB3}">
      <dgm:prSet/>
      <dgm:spPr/>
      <dgm:t>
        <a:bodyPr/>
        <a:lstStyle/>
        <a:p>
          <a:endParaRPr lang="en-001"/>
        </a:p>
      </dgm:t>
    </dgm:pt>
    <dgm:pt modelId="{D9963D19-F911-4A5F-9236-8C02B0630A1F}" type="pres">
      <dgm:prSet presAssocID="{FFA75B02-E946-4C6A-8339-897708683CC1}" presName="linearFlow" presStyleCnt="0">
        <dgm:presLayoutVars>
          <dgm:resizeHandles val="exact"/>
        </dgm:presLayoutVars>
      </dgm:prSet>
      <dgm:spPr/>
    </dgm:pt>
    <dgm:pt modelId="{E4466992-BFBD-44AA-BE30-F6861A174842}" type="pres">
      <dgm:prSet presAssocID="{115040B3-0354-412E-87A1-E8DB09189AB6}" presName="node" presStyleLbl="node1" presStyleIdx="0" presStyleCnt="4">
        <dgm:presLayoutVars>
          <dgm:bulletEnabled val="1"/>
        </dgm:presLayoutVars>
      </dgm:prSet>
      <dgm:spPr/>
    </dgm:pt>
    <dgm:pt modelId="{5815FD2F-184A-416E-90AA-7343B14EA411}" type="pres">
      <dgm:prSet presAssocID="{9DF6A80F-7A35-4AEE-9022-14DA5C1A729C}" presName="sibTrans" presStyleLbl="sibTrans2D1" presStyleIdx="0" presStyleCnt="3"/>
      <dgm:spPr/>
    </dgm:pt>
    <dgm:pt modelId="{59740E3D-05BD-4821-A6A5-C42049F2408C}" type="pres">
      <dgm:prSet presAssocID="{9DF6A80F-7A35-4AEE-9022-14DA5C1A729C}" presName="connectorText" presStyleLbl="sibTrans2D1" presStyleIdx="0" presStyleCnt="3"/>
      <dgm:spPr/>
    </dgm:pt>
    <dgm:pt modelId="{9696BE78-8223-483F-8793-3D7F9F50B825}" type="pres">
      <dgm:prSet presAssocID="{398C9E3C-3792-4C9C-9890-D9BED4F2B1E3}" presName="node" presStyleLbl="node1" presStyleIdx="1" presStyleCnt="4">
        <dgm:presLayoutVars>
          <dgm:bulletEnabled val="1"/>
        </dgm:presLayoutVars>
      </dgm:prSet>
      <dgm:spPr/>
    </dgm:pt>
    <dgm:pt modelId="{2911702D-66F0-4233-B82A-84600344855B}" type="pres">
      <dgm:prSet presAssocID="{47780CE9-A2A8-4701-A21E-3746A3514883}" presName="sibTrans" presStyleLbl="sibTrans2D1" presStyleIdx="1" presStyleCnt="3"/>
      <dgm:spPr/>
    </dgm:pt>
    <dgm:pt modelId="{DCA20BF0-2F9B-4C36-A5E4-E2B28062D4B7}" type="pres">
      <dgm:prSet presAssocID="{47780CE9-A2A8-4701-A21E-3746A3514883}" presName="connectorText" presStyleLbl="sibTrans2D1" presStyleIdx="1" presStyleCnt="3"/>
      <dgm:spPr/>
    </dgm:pt>
    <dgm:pt modelId="{52E9BC7C-AE1A-4400-9EB2-BB71210306F1}" type="pres">
      <dgm:prSet presAssocID="{D484AB8D-055C-4219-B3A1-12F36CB78451}" presName="node" presStyleLbl="node1" presStyleIdx="2" presStyleCnt="4">
        <dgm:presLayoutVars>
          <dgm:bulletEnabled val="1"/>
        </dgm:presLayoutVars>
      </dgm:prSet>
      <dgm:spPr/>
    </dgm:pt>
    <dgm:pt modelId="{6E2BC6FF-ECA7-4F30-972A-39A205F809C7}" type="pres">
      <dgm:prSet presAssocID="{24726B6F-13F3-4CD2-8316-B4421D444500}" presName="sibTrans" presStyleLbl="sibTrans2D1" presStyleIdx="2" presStyleCnt="3"/>
      <dgm:spPr/>
    </dgm:pt>
    <dgm:pt modelId="{4B855D1F-1664-458E-AA89-26EFB918D09D}" type="pres">
      <dgm:prSet presAssocID="{24726B6F-13F3-4CD2-8316-B4421D444500}" presName="connectorText" presStyleLbl="sibTrans2D1" presStyleIdx="2" presStyleCnt="3"/>
      <dgm:spPr/>
    </dgm:pt>
    <dgm:pt modelId="{B15ABBCD-84A2-492D-98E5-1B5E31E0DC41}" type="pres">
      <dgm:prSet presAssocID="{BE625498-1AF5-4200-998A-9710F99E5E54}" presName="node" presStyleLbl="node1" presStyleIdx="3" presStyleCnt="4">
        <dgm:presLayoutVars>
          <dgm:bulletEnabled val="1"/>
        </dgm:presLayoutVars>
      </dgm:prSet>
      <dgm:spPr/>
    </dgm:pt>
  </dgm:ptLst>
  <dgm:cxnLst>
    <dgm:cxn modelId="{9158C107-A92A-4FD9-A8A6-B2715E9D51AA}" type="presOf" srcId="{47780CE9-A2A8-4701-A21E-3746A3514883}" destId="{DCA20BF0-2F9B-4C36-A5E4-E2B28062D4B7}" srcOrd="1" destOrd="0" presId="urn:microsoft.com/office/officeart/2005/8/layout/process2"/>
    <dgm:cxn modelId="{67C18713-DFE7-481A-B777-B492B250B16C}" type="presOf" srcId="{9DF6A80F-7A35-4AEE-9022-14DA5C1A729C}" destId="{59740E3D-05BD-4821-A6A5-C42049F2408C}" srcOrd="1" destOrd="0" presId="urn:microsoft.com/office/officeart/2005/8/layout/process2"/>
    <dgm:cxn modelId="{B13EBA23-C33F-46CF-8135-16C5A40CA43E}" srcId="{FFA75B02-E946-4C6A-8339-897708683CC1}" destId="{D484AB8D-055C-4219-B3A1-12F36CB78451}" srcOrd="2" destOrd="0" parTransId="{DE9EBC5B-EF38-40BA-AF9B-D8CE7C40932A}" sibTransId="{24726B6F-13F3-4CD2-8316-B4421D444500}"/>
    <dgm:cxn modelId="{9582C93F-E32E-4890-A1A5-495374C32CB3}" srcId="{FFA75B02-E946-4C6A-8339-897708683CC1}" destId="{BE625498-1AF5-4200-998A-9710F99E5E54}" srcOrd="3" destOrd="0" parTransId="{D8F0620A-1C01-4F97-AA77-B49690C5C3BF}" sibTransId="{7241E29A-D95D-4C00-804D-F4E6C6F7C57D}"/>
    <dgm:cxn modelId="{32134A41-D648-4145-9FEA-13070F6D0B36}" type="presOf" srcId="{BE625498-1AF5-4200-998A-9710F99E5E54}" destId="{B15ABBCD-84A2-492D-98E5-1B5E31E0DC41}" srcOrd="0" destOrd="0" presId="urn:microsoft.com/office/officeart/2005/8/layout/process2"/>
    <dgm:cxn modelId="{824C114F-943D-418E-BB67-433176EE599D}" type="presOf" srcId="{D484AB8D-055C-4219-B3A1-12F36CB78451}" destId="{52E9BC7C-AE1A-4400-9EB2-BB71210306F1}" srcOrd="0" destOrd="0" presId="urn:microsoft.com/office/officeart/2005/8/layout/process2"/>
    <dgm:cxn modelId="{A195C88A-FB2C-472E-A6C0-F62E8F99986E}" type="presOf" srcId="{9DF6A80F-7A35-4AEE-9022-14DA5C1A729C}" destId="{5815FD2F-184A-416E-90AA-7343B14EA411}" srcOrd="0" destOrd="0" presId="urn:microsoft.com/office/officeart/2005/8/layout/process2"/>
    <dgm:cxn modelId="{6874BA8B-54EB-4D31-AFD9-E6B14711C06E}" type="presOf" srcId="{24726B6F-13F3-4CD2-8316-B4421D444500}" destId="{6E2BC6FF-ECA7-4F30-972A-39A205F809C7}" srcOrd="0" destOrd="0" presId="urn:microsoft.com/office/officeart/2005/8/layout/process2"/>
    <dgm:cxn modelId="{73695991-2FC0-4247-83D7-05F5CC914A99}" type="presOf" srcId="{398C9E3C-3792-4C9C-9890-D9BED4F2B1E3}" destId="{9696BE78-8223-483F-8793-3D7F9F50B825}" srcOrd="0" destOrd="0" presId="urn:microsoft.com/office/officeart/2005/8/layout/process2"/>
    <dgm:cxn modelId="{4B5ACBAE-6A97-400A-83C4-730BB209CC48}" type="presOf" srcId="{24726B6F-13F3-4CD2-8316-B4421D444500}" destId="{4B855D1F-1664-458E-AA89-26EFB918D09D}" srcOrd="1" destOrd="0" presId="urn:microsoft.com/office/officeart/2005/8/layout/process2"/>
    <dgm:cxn modelId="{FE78C3AF-FFE1-4C90-8BD4-FA936ED62C83}" type="presOf" srcId="{FFA75B02-E946-4C6A-8339-897708683CC1}" destId="{D9963D19-F911-4A5F-9236-8C02B0630A1F}" srcOrd="0" destOrd="0" presId="urn:microsoft.com/office/officeart/2005/8/layout/process2"/>
    <dgm:cxn modelId="{158B98C2-5E24-4D4E-8D4A-C59E90B31292}" type="presOf" srcId="{115040B3-0354-412E-87A1-E8DB09189AB6}" destId="{E4466992-BFBD-44AA-BE30-F6861A174842}" srcOrd="0" destOrd="0" presId="urn:microsoft.com/office/officeart/2005/8/layout/process2"/>
    <dgm:cxn modelId="{7590D5C4-9DC1-4196-971C-07DC1483FDD7}" srcId="{FFA75B02-E946-4C6A-8339-897708683CC1}" destId="{115040B3-0354-412E-87A1-E8DB09189AB6}" srcOrd="0" destOrd="0" parTransId="{4D89C40D-4CF7-44D7-937C-8A3B96FD0195}" sibTransId="{9DF6A80F-7A35-4AEE-9022-14DA5C1A729C}"/>
    <dgm:cxn modelId="{DF58C7E0-8899-47F5-8ECD-2C71F53752EC}" srcId="{FFA75B02-E946-4C6A-8339-897708683CC1}" destId="{398C9E3C-3792-4C9C-9890-D9BED4F2B1E3}" srcOrd="1" destOrd="0" parTransId="{BF112462-FD4A-4E55-9381-2C3AC25588D2}" sibTransId="{47780CE9-A2A8-4701-A21E-3746A3514883}"/>
    <dgm:cxn modelId="{8C1E57E3-D3A1-40E3-8505-7BE4DE185D3D}" type="presOf" srcId="{47780CE9-A2A8-4701-A21E-3746A3514883}" destId="{2911702D-66F0-4233-B82A-84600344855B}" srcOrd="0" destOrd="0" presId="urn:microsoft.com/office/officeart/2005/8/layout/process2"/>
    <dgm:cxn modelId="{0A8211D0-85B3-4590-BB4D-23D8D3E88182}" type="presParOf" srcId="{D9963D19-F911-4A5F-9236-8C02B0630A1F}" destId="{E4466992-BFBD-44AA-BE30-F6861A174842}" srcOrd="0" destOrd="0" presId="urn:microsoft.com/office/officeart/2005/8/layout/process2"/>
    <dgm:cxn modelId="{693E7193-783F-4F51-9754-4A8A3CB13D59}" type="presParOf" srcId="{D9963D19-F911-4A5F-9236-8C02B0630A1F}" destId="{5815FD2F-184A-416E-90AA-7343B14EA411}" srcOrd="1" destOrd="0" presId="urn:microsoft.com/office/officeart/2005/8/layout/process2"/>
    <dgm:cxn modelId="{A0CC1E8C-FCFB-4FBA-9738-B298C742CFFE}" type="presParOf" srcId="{5815FD2F-184A-416E-90AA-7343B14EA411}" destId="{59740E3D-05BD-4821-A6A5-C42049F2408C}" srcOrd="0" destOrd="0" presId="urn:microsoft.com/office/officeart/2005/8/layout/process2"/>
    <dgm:cxn modelId="{2FB15176-5A88-47AF-BA51-DEEC45230419}" type="presParOf" srcId="{D9963D19-F911-4A5F-9236-8C02B0630A1F}" destId="{9696BE78-8223-483F-8793-3D7F9F50B825}" srcOrd="2" destOrd="0" presId="urn:microsoft.com/office/officeart/2005/8/layout/process2"/>
    <dgm:cxn modelId="{22CFC4BF-1C03-4DD7-95CF-9C8F20DFCD6B}" type="presParOf" srcId="{D9963D19-F911-4A5F-9236-8C02B0630A1F}" destId="{2911702D-66F0-4233-B82A-84600344855B}" srcOrd="3" destOrd="0" presId="urn:microsoft.com/office/officeart/2005/8/layout/process2"/>
    <dgm:cxn modelId="{58511326-8898-4278-BB03-B0C4654AB5B5}" type="presParOf" srcId="{2911702D-66F0-4233-B82A-84600344855B}" destId="{DCA20BF0-2F9B-4C36-A5E4-E2B28062D4B7}" srcOrd="0" destOrd="0" presId="urn:microsoft.com/office/officeart/2005/8/layout/process2"/>
    <dgm:cxn modelId="{B42B2CD9-A49C-4227-9EF5-BFD78D0DB636}" type="presParOf" srcId="{D9963D19-F911-4A5F-9236-8C02B0630A1F}" destId="{52E9BC7C-AE1A-4400-9EB2-BB71210306F1}" srcOrd="4" destOrd="0" presId="urn:microsoft.com/office/officeart/2005/8/layout/process2"/>
    <dgm:cxn modelId="{64DF58CB-856B-47F8-8AB6-71336896F05A}" type="presParOf" srcId="{D9963D19-F911-4A5F-9236-8C02B0630A1F}" destId="{6E2BC6FF-ECA7-4F30-972A-39A205F809C7}" srcOrd="5" destOrd="0" presId="urn:microsoft.com/office/officeart/2005/8/layout/process2"/>
    <dgm:cxn modelId="{1DD78757-DA8F-48BB-BC59-BC864F97E6DB}" type="presParOf" srcId="{6E2BC6FF-ECA7-4F30-972A-39A205F809C7}" destId="{4B855D1F-1664-458E-AA89-26EFB918D09D}" srcOrd="0" destOrd="0" presId="urn:microsoft.com/office/officeart/2005/8/layout/process2"/>
    <dgm:cxn modelId="{0A3E0749-D5A0-4B57-8BF2-C8BBBA70D96A}" type="presParOf" srcId="{D9963D19-F911-4A5F-9236-8C02B0630A1F}" destId="{B15ABBCD-84A2-492D-98E5-1B5E31E0DC41}" srcOrd="6"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8394EC75-F950-46B5-8669-171B260EB66D}"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001"/>
        </a:p>
      </dgm:t>
    </dgm:pt>
    <dgm:pt modelId="{5F51D7EA-3B5A-4CB6-BC21-2C76D3CD0B03}">
      <dgm:prSet phldrT="[Text]"/>
      <dgm:spPr/>
      <dgm:t>
        <a:bodyPr/>
        <a:lstStyle/>
        <a:p>
          <a:r>
            <a:rPr lang="en-GB" b="1" dirty="0">
              <a:solidFill>
                <a:schemeClr val="bg1"/>
              </a:solidFill>
            </a:rPr>
            <a:t>Evaluation Methods</a:t>
          </a:r>
          <a:endParaRPr lang="en-001" dirty="0">
            <a:solidFill>
              <a:schemeClr val="bg1"/>
            </a:solidFill>
          </a:endParaRPr>
        </a:p>
      </dgm:t>
    </dgm:pt>
    <dgm:pt modelId="{C50DDB34-A68A-4DF4-8E2B-FA5C0A5E5BD6}" type="parTrans" cxnId="{BDD98925-F5BC-46AE-9051-097546B76BF5}">
      <dgm:prSet/>
      <dgm:spPr/>
      <dgm:t>
        <a:bodyPr/>
        <a:lstStyle/>
        <a:p>
          <a:endParaRPr lang="en-001">
            <a:solidFill>
              <a:schemeClr val="bg1"/>
            </a:solidFill>
          </a:endParaRPr>
        </a:p>
      </dgm:t>
    </dgm:pt>
    <dgm:pt modelId="{2AA62F73-B6D1-4BA5-AAFD-2C6EED4DDB9E}" type="sibTrans" cxnId="{BDD98925-F5BC-46AE-9051-097546B76BF5}">
      <dgm:prSet/>
      <dgm:spPr/>
      <dgm:t>
        <a:bodyPr/>
        <a:lstStyle/>
        <a:p>
          <a:endParaRPr lang="en-001">
            <a:solidFill>
              <a:schemeClr val="bg1"/>
            </a:solidFill>
          </a:endParaRPr>
        </a:p>
      </dgm:t>
    </dgm:pt>
    <dgm:pt modelId="{89F38833-36C2-4A13-BC49-95DE1B9FA970}">
      <dgm:prSet/>
      <dgm:spPr/>
      <dgm:t>
        <a:bodyPr/>
        <a:lstStyle/>
        <a:p>
          <a:r>
            <a:rPr lang="en-GB">
              <a:solidFill>
                <a:schemeClr val="bg1"/>
              </a:solidFill>
            </a:rPr>
            <a:t>Surveys, interviews, or focus groups.</a:t>
          </a:r>
        </a:p>
      </dgm:t>
    </dgm:pt>
    <dgm:pt modelId="{C5E2732D-8D13-4680-9DE4-9D9309616B28}" type="parTrans" cxnId="{26378F79-CA86-4C62-87CB-DB4A91ECF21B}">
      <dgm:prSet/>
      <dgm:spPr/>
      <dgm:t>
        <a:bodyPr/>
        <a:lstStyle/>
        <a:p>
          <a:endParaRPr lang="en-001">
            <a:solidFill>
              <a:schemeClr val="bg1"/>
            </a:solidFill>
          </a:endParaRPr>
        </a:p>
      </dgm:t>
    </dgm:pt>
    <dgm:pt modelId="{C849B0B1-B957-47FA-96A2-A54C0423632C}" type="sibTrans" cxnId="{26378F79-CA86-4C62-87CB-DB4A91ECF21B}">
      <dgm:prSet/>
      <dgm:spPr/>
      <dgm:t>
        <a:bodyPr/>
        <a:lstStyle/>
        <a:p>
          <a:endParaRPr lang="en-001">
            <a:solidFill>
              <a:schemeClr val="bg1"/>
            </a:solidFill>
          </a:endParaRPr>
        </a:p>
      </dgm:t>
    </dgm:pt>
    <dgm:pt modelId="{34D6CA72-5983-4B89-A782-6642595198B3}">
      <dgm:prSet/>
      <dgm:spPr/>
      <dgm:t>
        <a:bodyPr/>
        <a:lstStyle/>
        <a:p>
          <a:r>
            <a:rPr lang="en-GB">
              <a:solidFill>
                <a:schemeClr val="bg1"/>
              </a:solidFill>
            </a:rPr>
            <a:t>Quantitative vs. qualitative methods for gathering insights.</a:t>
          </a:r>
        </a:p>
      </dgm:t>
    </dgm:pt>
    <dgm:pt modelId="{D4FFCBCA-0A69-4347-B5DA-E8915B94F6C3}" type="parTrans" cxnId="{366AF74A-AF4C-48C8-8CD5-AA930E86CB23}">
      <dgm:prSet/>
      <dgm:spPr/>
      <dgm:t>
        <a:bodyPr/>
        <a:lstStyle/>
        <a:p>
          <a:endParaRPr lang="en-001">
            <a:solidFill>
              <a:schemeClr val="bg1"/>
            </a:solidFill>
          </a:endParaRPr>
        </a:p>
      </dgm:t>
    </dgm:pt>
    <dgm:pt modelId="{02CCB158-068E-4C07-B8C0-6ED4219D4581}" type="sibTrans" cxnId="{366AF74A-AF4C-48C8-8CD5-AA930E86CB23}">
      <dgm:prSet/>
      <dgm:spPr/>
      <dgm:t>
        <a:bodyPr/>
        <a:lstStyle/>
        <a:p>
          <a:endParaRPr lang="en-001">
            <a:solidFill>
              <a:schemeClr val="bg1"/>
            </a:solidFill>
          </a:endParaRPr>
        </a:p>
      </dgm:t>
    </dgm:pt>
    <dgm:pt modelId="{151D47E8-6CBF-4981-8664-532A2402EAC7}">
      <dgm:prSet/>
      <dgm:spPr/>
      <dgm:t>
        <a:bodyPr/>
        <a:lstStyle/>
        <a:p>
          <a:r>
            <a:rPr lang="en-GB" b="1">
              <a:solidFill>
                <a:schemeClr val="bg1"/>
              </a:solidFill>
            </a:rPr>
            <a:t>Baseline Data for KPIs</a:t>
          </a:r>
        </a:p>
      </dgm:t>
    </dgm:pt>
    <dgm:pt modelId="{FD6A62F6-9035-4618-B320-A1C2230F6D2F}" type="parTrans" cxnId="{8BCFB0D1-55EF-461E-ADEE-710993B3C410}">
      <dgm:prSet/>
      <dgm:spPr/>
      <dgm:t>
        <a:bodyPr/>
        <a:lstStyle/>
        <a:p>
          <a:endParaRPr lang="en-001">
            <a:solidFill>
              <a:schemeClr val="bg1"/>
            </a:solidFill>
          </a:endParaRPr>
        </a:p>
      </dgm:t>
    </dgm:pt>
    <dgm:pt modelId="{0E3333AD-CECF-4E12-A7CD-5A730F1D6F65}" type="sibTrans" cxnId="{8BCFB0D1-55EF-461E-ADEE-710993B3C410}">
      <dgm:prSet/>
      <dgm:spPr/>
      <dgm:t>
        <a:bodyPr/>
        <a:lstStyle/>
        <a:p>
          <a:endParaRPr lang="en-001">
            <a:solidFill>
              <a:schemeClr val="bg1"/>
            </a:solidFill>
          </a:endParaRPr>
        </a:p>
      </dgm:t>
    </dgm:pt>
    <dgm:pt modelId="{84EF8857-612B-4395-9A8B-682A9C05752C}">
      <dgm:prSet/>
      <dgm:spPr/>
      <dgm:t>
        <a:bodyPr/>
        <a:lstStyle/>
        <a:p>
          <a:r>
            <a:rPr lang="en-GB">
              <a:solidFill>
                <a:schemeClr val="bg1"/>
              </a:solidFill>
            </a:rPr>
            <a:t>Present the starting point for key indicators:</a:t>
          </a:r>
        </a:p>
      </dgm:t>
    </dgm:pt>
    <dgm:pt modelId="{088F6DC0-E985-4013-B66C-0A56F7D68673}" type="parTrans" cxnId="{86CEFB20-C218-4CE9-BC51-63931B0A7234}">
      <dgm:prSet/>
      <dgm:spPr/>
      <dgm:t>
        <a:bodyPr/>
        <a:lstStyle/>
        <a:p>
          <a:endParaRPr lang="en-001">
            <a:solidFill>
              <a:schemeClr val="bg1"/>
            </a:solidFill>
          </a:endParaRPr>
        </a:p>
      </dgm:t>
    </dgm:pt>
    <dgm:pt modelId="{58C30597-5683-4284-B513-BC7FF5684B92}" type="sibTrans" cxnId="{86CEFB20-C218-4CE9-BC51-63931B0A7234}">
      <dgm:prSet/>
      <dgm:spPr/>
      <dgm:t>
        <a:bodyPr/>
        <a:lstStyle/>
        <a:p>
          <a:endParaRPr lang="en-001">
            <a:solidFill>
              <a:schemeClr val="bg1"/>
            </a:solidFill>
          </a:endParaRPr>
        </a:p>
      </dgm:t>
    </dgm:pt>
    <dgm:pt modelId="{DFCCF425-5CD7-46DF-8535-63C48B7EE7F9}">
      <dgm:prSet/>
      <dgm:spPr/>
      <dgm:t>
        <a:bodyPr/>
        <a:lstStyle/>
        <a:p>
          <a:r>
            <a:rPr lang="en-GB">
              <a:solidFill>
                <a:schemeClr val="bg1"/>
              </a:solidFill>
            </a:rPr>
            <a:t>Highlight initial metrics (e.g., current skill levels, job satisfaction rates).</a:t>
          </a:r>
        </a:p>
      </dgm:t>
    </dgm:pt>
    <dgm:pt modelId="{EBC4B608-E7BE-4D3D-A8F7-00677C5A2775}" type="parTrans" cxnId="{E8FFDA22-AE9B-4FA8-B0C6-41DD51D6D0D3}">
      <dgm:prSet/>
      <dgm:spPr/>
      <dgm:t>
        <a:bodyPr/>
        <a:lstStyle/>
        <a:p>
          <a:endParaRPr lang="en-001">
            <a:solidFill>
              <a:schemeClr val="bg1"/>
            </a:solidFill>
          </a:endParaRPr>
        </a:p>
      </dgm:t>
    </dgm:pt>
    <dgm:pt modelId="{14E82A6A-3E86-4DE0-B1D9-FCCC30818C3C}" type="sibTrans" cxnId="{E8FFDA22-AE9B-4FA8-B0C6-41DD51D6D0D3}">
      <dgm:prSet/>
      <dgm:spPr/>
      <dgm:t>
        <a:bodyPr/>
        <a:lstStyle/>
        <a:p>
          <a:endParaRPr lang="en-001">
            <a:solidFill>
              <a:schemeClr val="bg1"/>
            </a:solidFill>
          </a:endParaRPr>
        </a:p>
      </dgm:t>
    </dgm:pt>
    <dgm:pt modelId="{799A0FBE-6329-4AAC-8101-6EB925E659D6}">
      <dgm:prSet/>
      <dgm:spPr/>
      <dgm:t>
        <a:bodyPr/>
        <a:lstStyle/>
        <a:p>
          <a:r>
            <a:rPr lang="en-GB">
              <a:solidFill>
                <a:schemeClr val="bg1"/>
              </a:solidFill>
            </a:rPr>
            <a:t>Ensure these KPIs align with the project’s goals.</a:t>
          </a:r>
        </a:p>
      </dgm:t>
    </dgm:pt>
    <dgm:pt modelId="{D04F3258-42A6-4BEA-B3EA-A493EBB29410}" type="parTrans" cxnId="{4D5A7F7D-CEAC-43F0-B3DC-66D77E66E2D4}">
      <dgm:prSet/>
      <dgm:spPr/>
      <dgm:t>
        <a:bodyPr/>
        <a:lstStyle/>
        <a:p>
          <a:endParaRPr lang="en-001">
            <a:solidFill>
              <a:schemeClr val="bg1"/>
            </a:solidFill>
          </a:endParaRPr>
        </a:p>
      </dgm:t>
    </dgm:pt>
    <dgm:pt modelId="{888E3036-2130-4618-B1BB-25C4BD8B0066}" type="sibTrans" cxnId="{4D5A7F7D-CEAC-43F0-B3DC-66D77E66E2D4}">
      <dgm:prSet/>
      <dgm:spPr/>
      <dgm:t>
        <a:bodyPr/>
        <a:lstStyle/>
        <a:p>
          <a:endParaRPr lang="en-001">
            <a:solidFill>
              <a:schemeClr val="bg1"/>
            </a:solidFill>
          </a:endParaRPr>
        </a:p>
      </dgm:t>
    </dgm:pt>
    <dgm:pt modelId="{9DA35607-CDF6-4F03-8C5E-6E6175314C24}">
      <dgm:prSet/>
      <dgm:spPr/>
      <dgm:t>
        <a:bodyPr/>
        <a:lstStyle/>
        <a:p>
          <a:r>
            <a:rPr lang="en-GB" b="1">
              <a:solidFill>
                <a:schemeClr val="bg1"/>
              </a:solidFill>
            </a:rPr>
            <a:t>Stakeholder Feedback </a:t>
          </a:r>
        </a:p>
      </dgm:t>
    </dgm:pt>
    <dgm:pt modelId="{1FE498E0-031B-4D44-A9AB-F1C293143308}" type="parTrans" cxnId="{F2DCF924-2C62-4051-8DD0-CB74D3465CB2}">
      <dgm:prSet/>
      <dgm:spPr/>
      <dgm:t>
        <a:bodyPr/>
        <a:lstStyle/>
        <a:p>
          <a:endParaRPr lang="en-001">
            <a:solidFill>
              <a:schemeClr val="bg1"/>
            </a:solidFill>
          </a:endParaRPr>
        </a:p>
      </dgm:t>
    </dgm:pt>
    <dgm:pt modelId="{CA6903F1-FD3E-4F59-B250-6F778A4A6D99}" type="sibTrans" cxnId="{F2DCF924-2C62-4051-8DD0-CB74D3465CB2}">
      <dgm:prSet/>
      <dgm:spPr/>
      <dgm:t>
        <a:bodyPr/>
        <a:lstStyle/>
        <a:p>
          <a:endParaRPr lang="en-001">
            <a:solidFill>
              <a:schemeClr val="bg1"/>
            </a:solidFill>
          </a:endParaRPr>
        </a:p>
      </dgm:t>
    </dgm:pt>
    <dgm:pt modelId="{89B1B298-002E-4350-BD17-850E825E6667}">
      <dgm:prSet/>
      <dgm:spPr/>
      <dgm:t>
        <a:bodyPr/>
        <a:lstStyle/>
        <a:p>
          <a:r>
            <a:rPr lang="en-GB">
              <a:solidFill>
                <a:schemeClr val="bg1"/>
              </a:solidFill>
            </a:rPr>
            <a:t>Summarize how input from employees, participants, or stakeholders has influenced the project:</a:t>
          </a:r>
        </a:p>
      </dgm:t>
    </dgm:pt>
    <dgm:pt modelId="{46E153B2-548E-4E06-B03A-FB4D1A95058D}" type="parTrans" cxnId="{14612185-8BDE-4683-986B-AE278452FC7C}">
      <dgm:prSet/>
      <dgm:spPr/>
      <dgm:t>
        <a:bodyPr/>
        <a:lstStyle/>
        <a:p>
          <a:endParaRPr lang="en-001">
            <a:solidFill>
              <a:schemeClr val="bg1"/>
            </a:solidFill>
          </a:endParaRPr>
        </a:p>
      </dgm:t>
    </dgm:pt>
    <dgm:pt modelId="{D6395078-9B24-45A5-8D6C-F5EDBD0743C4}" type="sibTrans" cxnId="{14612185-8BDE-4683-986B-AE278452FC7C}">
      <dgm:prSet/>
      <dgm:spPr/>
      <dgm:t>
        <a:bodyPr/>
        <a:lstStyle/>
        <a:p>
          <a:endParaRPr lang="en-001">
            <a:solidFill>
              <a:schemeClr val="bg1"/>
            </a:solidFill>
          </a:endParaRPr>
        </a:p>
      </dgm:t>
    </dgm:pt>
    <dgm:pt modelId="{98F14730-555E-4F4A-AE30-36B53C31F89B}">
      <dgm:prSet/>
      <dgm:spPr/>
      <dgm:t>
        <a:bodyPr/>
        <a:lstStyle/>
        <a:p>
          <a:r>
            <a:rPr lang="en-GB">
              <a:solidFill>
                <a:schemeClr val="bg1"/>
              </a:solidFill>
            </a:rPr>
            <a:t>Key themes or suggestions gathered.</a:t>
          </a:r>
        </a:p>
      </dgm:t>
    </dgm:pt>
    <dgm:pt modelId="{87C3E1F3-E945-43B8-98C1-C4AE9286F2D5}" type="parTrans" cxnId="{0C530E98-8733-4ABE-A4B2-4ACA620444D2}">
      <dgm:prSet/>
      <dgm:spPr/>
      <dgm:t>
        <a:bodyPr/>
        <a:lstStyle/>
        <a:p>
          <a:endParaRPr lang="en-001">
            <a:solidFill>
              <a:schemeClr val="bg1"/>
            </a:solidFill>
          </a:endParaRPr>
        </a:p>
      </dgm:t>
    </dgm:pt>
    <dgm:pt modelId="{F67388EA-AD8D-499C-8D9A-917474C9CCCD}" type="sibTrans" cxnId="{0C530E98-8733-4ABE-A4B2-4ACA620444D2}">
      <dgm:prSet/>
      <dgm:spPr/>
      <dgm:t>
        <a:bodyPr/>
        <a:lstStyle/>
        <a:p>
          <a:endParaRPr lang="en-001">
            <a:solidFill>
              <a:schemeClr val="bg1"/>
            </a:solidFill>
          </a:endParaRPr>
        </a:p>
      </dgm:t>
    </dgm:pt>
    <dgm:pt modelId="{F1743A94-1433-45B9-98E7-4A34F79934A7}">
      <dgm:prSet/>
      <dgm:spPr/>
      <dgm:t>
        <a:bodyPr/>
        <a:lstStyle/>
        <a:p>
          <a:r>
            <a:rPr lang="en-GB">
              <a:solidFill>
                <a:schemeClr val="bg1"/>
              </a:solidFill>
            </a:rPr>
            <a:t>Specific changes made based on their feedback.</a:t>
          </a:r>
        </a:p>
      </dgm:t>
    </dgm:pt>
    <dgm:pt modelId="{6A93E0D1-42F8-4E11-A6A0-9E1F6CD37865}" type="parTrans" cxnId="{C3C66058-9DBB-47E9-9CC1-AD442297CA61}">
      <dgm:prSet/>
      <dgm:spPr/>
      <dgm:t>
        <a:bodyPr/>
        <a:lstStyle/>
        <a:p>
          <a:endParaRPr lang="en-001">
            <a:solidFill>
              <a:schemeClr val="bg1"/>
            </a:solidFill>
          </a:endParaRPr>
        </a:p>
      </dgm:t>
    </dgm:pt>
    <dgm:pt modelId="{6920237A-60AD-4011-9203-A1101AB674BD}" type="sibTrans" cxnId="{C3C66058-9DBB-47E9-9CC1-AD442297CA61}">
      <dgm:prSet/>
      <dgm:spPr/>
      <dgm:t>
        <a:bodyPr/>
        <a:lstStyle/>
        <a:p>
          <a:endParaRPr lang="en-001">
            <a:solidFill>
              <a:schemeClr val="bg1"/>
            </a:solidFill>
          </a:endParaRPr>
        </a:p>
      </dgm:t>
    </dgm:pt>
    <dgm:pt modelId="{E50F64FA-D6AA-4B9F-A757-245DAED36317}">
      <dgm:prSet/>
      <dgm:spPr/>
      <dgm:t>
        <a:bodyPr/>
        <a:lstStyle/>
        <a:p>
          <a:r>
            <a:rPr lang="en-GB" b="1" dirty="0">
              <a:solidFill>
                <a:schemeClr val="bg1"/>
              </a:solidFill>
            </a:rPr>
            <a:t>Adjustments Based on Findings</a:t>
          </a:r>
        </a:p>
      </dgm:t>
    </dgm:pt>
    <dgm:pt modelId="{E5C895E9-03A5-4DAB-A9D5-7B54607460AB}" type="parTrans" cxnId="{194F02EC-3193-4010-9D66-76269E07EACE}">
      <dgm:prSet/>
      <dgm:spPr/>
      <dgm:t>
        <a:bodyPr/>
        <a:lstStyle/>
        <a:p>
          <a:endParaRPr lang="en-001">
            <a:solidFill>
              <a:schemeClr val="bg1"/>
            </a:solidFill>
          </a:endParaRPr>
        </a:p>
      </dgm:t>
    </dgm:pt>
    <dgm:pt modelId="{6AB5753E-3B60-4851-B959-EA1A6D99D75C}" type="sibTrans" cxnId="{194F02EC-3193-4010-9D66-76269E07EACE}">
      <dgm:prSet/>
      <dgm:spPr/>
      <dgm:t>
        <a:bodyPr/>
        <a:lstStyle/>
        <a:p>
          <a:endParaRPr lang="en-001">
            <a:solidFill>
              <a:schemeClr val="bg1"/>
            </a:solidFill>
          </a:endParaRPr>
        </a:p>
      </dgm:t>
    </dgm:pt>
    <dgm:pt modelId="{737F8929-7E12-4929-9CED-DB490B400DAB}">
      <dgm:prSet/>
      <dgm:spPr/>
      <dgm:t>
        <a:bodyPr/>
        <a:lstStyle/>
        <a:p>
          <a:r>
            <a:rPr lang="en-GB">
              <a:solidFill>
                <a:schemeClr val="bg1"/>
              </a:solidFill>
            </a:rPr>
            <a:t>Adjustments already made to improve outcomes.</a:t>
          </a:r>
        </a:p>
      </dgm:t>
    </dgm:pt>
    <dgm:pt modelId="{2A5D8048-3870-48F1-9652-864B0414859F}" type="parTrans" cxnId="{71F0C22D-8DE6-439D-9E96-E341A9AC32E6}">
      <dgm:prSet/>
      <dgm:spPr/>
      <dgm:t>
        <a:bodyPr/>
        <a:lstStyle/>
        <a:p>
          <a:endParaRPr lang="en-001">
            <a:solidFill>
              <a:schemeClr val="bg1"/>
            </a:solidFill>
          </a:endParaRPr>
        </a:p>
      </dgm:t>
    </dgm:pt>
    <dgm:pt modelId="{BC513310-216F-4111-B3D8-BC57E4B6B1B2}" type="sibTrans" cxnId="{71F0C22D-8DE6-439D-9E96-E341A9AC32E6}">
      <dgm:prSet/>
      <dgm:spPr/>
      <dgm:t>
        <a:bodyPr/>
        <a:lstStyle/>
        <a:p>
          <a:endParaRPr lang="en-001">
            <a:solidFill>
              <a:schemeClr val="bg1"/>
            </a:solidFill>
          </a:endParaRPr>
        </a:p>
      </dgm:t>
    </dgm:pt>
    <dgm:pt modelId="{EB710AE0-D1A7-41B1-9A7D-D18536FEEC64}">
      <dgm:prSet/>
      <dgm:spPr/>
      <dgm:t>
        <a:bodyPr/>
        <a:lstStyle/>
        <a:p>
          <a:r>
            <a:rPr lang="en-GB">
              <a:solidFill>
                <a:schemeClr val="bg1"/>
              </a:solidFill>
            </a:rPr>
            <a:t>Planned changes for future iterations of the project</a:t>
          </a:r>
        </a:p>
      </dgm:t>
    </dgm:pt>
    <dgm:pt modelId="{22E8751B-12BA-4F64-A4D4-C48E1960B30A}" type="parTrans" cxnId="{B701DFB8-6DF8-4D48-BC1C-B527EA4A7634}">
      <dgm:prSet/>
      <dgm:spPr/>
      <dgm:t>
        <a:bodyPr/>
        <a:lstStyle/>
        <a:p>
          <a:endParaRPr lang="en-001">
            <a:solidFill>
              <a:schemeClr val="bg1"/>
            </a:solidFill>
          </a:endParaRPr>
        </a:p>
      </dgm:t>
    </dgm:pt>
    <dgm:pt modelId="{A133D097-5E94-4CED-85BD-392320833398}" type="sibTrans" cxnId="{B701DFB8-6DF8-4D48-BC1C-B527EA4A7634}">
      <dgm:prSet/>
      <dgm:spPr/>
      <dgm:t>
        <a:bodyPr/>
        <a:lstStyle/>
        <a:p>
          <a:endParaRPr lang="en-001">
            <a:solidFill>
              <a:schemeClr val="bg1"/>
            </a:solidFill>
          </a:endParaRPr>
        </a:p>
      </dgm:t>
    </dgm:pt>
    <dgm:pt modelId="{00272F4B-F310-49DC-B39B-8BC1B1D3AE29}">
      <dgm:prSet phldrT="[Text]"/>
      <dgm:spPr/>
      <dgm:t>
        <a:bodyPr/>
        <a:lstStyle/>
        <a:p>
          <a:r>
            <a:rPr lang="en-GB">
              <a:solidFill>
                <a:schemeClr val="bg1"/>
              </a:solidFill>
            </a:rPr>
            <a:t>Outline how the project’s success will be assessed:</a:t>
          </a:r>
          <a:endParaRPr lang="en-001">
            <a:solidFill>
              <a:schemeClr val="bg1"/>
            </a:solidFill>
          </a:endParaRPr>
        </a:p>
      </dgm:t>
    </dgm:pt>
    <dgm:pt modelId="{88D88509-1E95-4E79-B22F-FAB2557E2087}" type="parTrans" cxnId="{10313F02-4355-4D86-B3D2-C433D38CFCA2}">
      <dgm:prSet/>
      <dgm:spPr/>
      <dgm:t>
        <a:bodyPr/>
        <a:lstStyle/>
        <a:p>
          <a:endParaRPr lang="en-001">
            <a:solidFill>
              <a:schemeClr val="bg1"/>
            </a:solidFill>
          </a:endParaRPr>
        </a:p>
      </dgm:t>
    </dgm:pt>
    <dgm:pt modelId="{95D3CC56-62AB-4DA8-A3E8-F08ABBFD5E7B}" type="sibTrans" cxnId="{10313F02-4355-4D86-B3D2-C433D38CFCA2}">
      <dgm:prSet/>
      <dgm:spPr/>
      <dgm:t>
        <a:bodyPr/>
        <a:lstStyle/>
        <a:p>
          <a:endParaRPr lang="en-001">
            <a:solidFill>
              <a:schemeClr val="bg1"/>
            </a:solidFill>
          </a:endParaRPr>
        </a:p>
      </dgm:t>
    </dgm:pt>
    <dgm:pt modelId="{0F7EBA3D-9D7B-46EE-8916-E30C80131499}">
      <dgm:prSet/>
      <dgm:spPr/>
      <dgm:t>
        <a:bodyPr/>
        <a:lstStyle/>
        <a:p>
          <a:r>
            <a:rPr lang="en-GB" dirty="0">
              <a:solidFill>
                <a:schemeClr val="bg1"/>
              </a:solidFill>
            </a:rPr>
            <a:t>Highlight how evaluation findings have shaped the project:</a:t>
          </a:r>
          <a:endParaRPr lang="en-GB" b="1" dirty="0">
            <a:solidFill>
              <a:schemeClr val="bg1"/>
            </a:solidFill>
          </a:endParaRPr>
        </a:p>
      </dgm:t>
    </dgm:pt>
    <dgm:pt modelId="{70149B59-6FAE-46F9-9FA2-61160884C9AA}" type="parTrans" cxnId="{B224D023-DA95-4929-A657-99660CA46A9F}">
      <dgm:prSet/>
      <dgm:spPr/>
      <dgm:t>
        <a:bodyPr/>
        <a:lstStyle/>
        <a:p>
          <a:endParaRPr lang="en-001">
            <a:solidFill>
              <a:schemeClr val="bg1"/>
            </a:solidFill>
          </a:endParaRPr>
        </a:p>
      </dgm:t>
    </dgm:pt>
    <dgm:pt modelId="{F3E7668C-053C-47AB-9CA6-644D7F6EE6BB}" type="sibTrans" cxnId="{B224D023-DA95-4929-A657-99660CA46A9F}">
      <dgm:prSet/>
      <dgm:spPr/>
      <dgm:t>
        <a:bodyPr/>
        <a:lstStyle/>
        <a:p>
          <a:endParaRPr lang="en-001">
            <a:solidFill>
              <a:schemeClr val="bg1"/>
            </a:solidFill>
          </a:endParaRPr>
        </a:p>
      </dgm:t>
    </dgm:pt>
    <dgm:pt modelId="{EDCD4541-AF24-4A96-B2DC-29EB4449A469}" type="pres">
      <dgm:prSet presAssocID="{8394EC75-F950-46B5-8669-171B260EB66D}" presName="root" presStyleCnt="0">
        <dgm:presLayoutVars>
          <dgm:dir/>
          <dgm:resizeHandles val="exact"/>
        </dgm:presLayoutVars>
      </dgm:prSet>
      <dgm:spPr/>
    </dgm:pt>
    <dgm:pt modelId="{273E2633-1B39-4381-9257-3C2D547B5C23}" type="pres">
      <dgm:prSet presAssocID="{5F51D7EA-3B5A-4CB6-BC21-2C76D3CD0B03}" presName="compNode" presStyleCnt="0"/>
      <dgm:spPr/>
    </dgm:pt>
    <dgm:pt modelId="{811D4E2A-F7A3-4357-A87D-8D0EB56DDCE5}" type="pres">
      <dgm:prSet presAssocID="{5F51D7EA-3B5A-4CB6-BC21-2C76D3CD0B03}" presName="bgRect" presStyleLbl="bgShp" presStyleIdx="0" presStyleCnt="4" custLinFactNeighborX="-1914" custLinFactNeighborY="-2262"/>
      <dgm:spPr/>
    </dgm:pt>
    <dgm:pt modelId="{02E4B7C3-6198-497D-8DCC-92BD46AA2C42}" type="pres">
      <dgm:prSet presAssocID="{5F51D7EA-3B5A-4CB6-BC21-2C76D3CD0B03}"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List"/>
        </a:ext>
      </dgm:extLst>
    </dgm:pt>
    <dgm:pt modelId="{F50AC89F-E4F3-4D8A-B63F-2F7B3AB49401}" type="pres">
      <dgm:prSet presAssocID="{5F51D7EA-3B5A-4CB6-BC21-2C76D3CD0B03}" presName="spaceRect" presStyleCnt="0"/>
      <dgm:spPr/>
    </dgm:pt>
    <dgm:pt modelId="{3E2E1EAC-38C1-470B-946D-41E8EBC776CB}" type="pres">
      <dgm:prSet presAssocID="{5F51D7EA-3B5A-4CB6-BC21-2C76D3CD0B03}" presName="parTx" presStyleLbl="revTx" presStyleIdx="0" presStyleCnt="8">
        <dgm:presLayoutVars>
          <dgm:chMax val="0"/>
          <dgm:chPref val="0"/>
        </dgm:presLayoutVars>
      </dgm:prSet>
      <dgm:spPr/>
    </dgm:pt>
    <dgm:pt modelId="{598D8F1E-F6E2-4A54-BB21-719AB09A1273}" type="pres">
      <dgm:prSet presAssocID="{5F51D7EA-3B5A-4CB6-BC21-2C76D3CD0B03}" presName="desTx" presStyleLbl="revTx" presStyleIdx="1" presStyleCnt="8">
        <dgm:presLayoutVars/>
      </dgm:prSet>
      <dgm:spPr/>
    </dgm:pt>
    <dgm:pt modelId="{F6DBD34C-F5E0-461C-BF47-231969A53C2A}" type="pres">
      <dgm:prSet presAssocID="{2AA62F73-B6D1-4BA5-AAFD-2C6EED4DDB9E}" presName="sibTrans" presStyleCnt="0"/>
      <dgm:spPr/>
    </dgm:pt>
    <dgm:pt modelId="{A0CDDA07-4A3C-457E-95EF-12D432A0499E}" type="pres">
      <dgm:prSet presAssocID="{151D47E8-6CBF-4981-8664-532A2402EAC7}" presName="compNode" presStyleCnt="0"/>
      <dgm:spPr/>
    </dgm:pt>
    <dgm:pt modelId="{89101503-4508-44C8-B1D0-EBDD98BA2E0D}" type="pres">
      <dgm:prSet presAssocID="{151D47E8-6CBF-4981-8664-532A2402EAC7}" presName="bgRect" presStyleLbl="bgShp" presStyleIdx="1" presStyleCnt="4"/>
      <dgm:spPr/>
    </dgm:pt>
    <dgm:pt modelId="{20FAC878-52EF-454F-B6EB-53B7EE2BFA62}" type="pres">
      <dgm:prSet presAssocID="{151D47E8-6CBF-4981-8664-532A2402EAC7}"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auge"/>
        </a:ext>
      </dgm:extLst>
    </dgm:pt>
    <dgm:pt modelId="{95BC5A8C-879E-4ED9-8ACD-A5039F9CED2B}" type="pres">
      <dgm:prSet presAssocID="{151D47E8-6CBF-4981-8664-532A2402EAC7}" presName="spaceRect" presStyleCnt="0"/>
      <dgm:spPr/>
    </dgm:pt>
    <dgm:pt modelId="{0255EC8C-14D0-4227-BE6D-DC77F638EFE6}" type="pres">
      <dgm:prSet presAssocID="{151D47E8-6CBF-4981-8664-532A2402EAC7}" presName="parTx" presStyleLbl="revTx" presStyleIdx="2" presStyleCnt="8">
        <dgm:presLayoutVars>
          <dgm:chMax val="0"/>
          <dgm:chPref val="0"/>
        </dgm:presLayoutVars>
      </dgm:prSet>
      <dgm:spPr/>
    </dgm:pt>
    <dgm:pt modelId="{83A92FAD-A8EF-4CE1-9320-332739A6E97F}" type="pres">
      <dgm:prSet presAssocID="{151D47E8-6CBF-4981-8664-532A2402EAC7}" presName="desTx" presStyleLbl="revTx" presStyleIdx="3" presStyleCnt="8">
        <dgm:presLayoutVars/>
      </dgm:prSet>
      <dgm:spPr/>
    </dgm:pt>
    <dgm:pt modelId="{B101BD4E-2C9C-4893-8326-AB38F483B13A}" type="pres">
      <dgm:prSet presAssocID="{0E3333AD-CECF-4E12-A7CD-5A730F1D6F65}" presName="sibTrans" presStyleCnt="0"/>
      <dgm:spPr/>
    </dgm:pt>
    <dgm:pt modelId="{0D6E9065-1137-4625-9D3D-C4F69110F877}" type="pres">
      <dgm:prSet presAssocID="{9DA35607-CDF6-4F03-8C5E-6E6175314C24}" presName="compNode" presStyleCnt="0"/>
      <dgm:spPr/>
    </dgm:pt>
    <dgm:pt modelId="{34771239-C8C5-4EA3-9D48-46FF0321CE6B}" type="pres">
      <dgm:prSet presAssocID="{9DA35607-CDF6-4F03-8C5E-6E6175314C24}" presName="bgRect" presStyleLbl="bgShp" presStyleIdx="2" presStyleCnt="4"/>
      <dgm:spPr/>
    </dgm:pt>
    <dgm:pt modelId="{99977892-4FE8-401B-8375-073E1DA59D4C}" type="pres">
      <dgm:prSet presAssocID="{9DA35607-CDF6-4F03-8C5E-6E6175314C24}"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Users"/>
        </a:ext>
      </dgm:extLst>
    </dgm:pt>
    <dgm:pt modelId="{875A8242-1793-4888-9601-18D5073B2682}" type="pres">
      <dgm:prSet presAssocID="{9DA35607-CDF6-4F03-8C5E-6E6175314C24}" presName="spaceRect" presStyleCnt="0"/>
      <dgm:spPr/>
    </dgm:pt>
    <dgm:pt modelId="{293983D6-AC99-416B-8DCE-E44965AF3156}" type="pres">
      <dgm:prSet presAssocID="{9DA35607-CDF6-4F03-8C5E-6E6175314C24}" presName="parTx" presStyleLbl="revTx" presStyleIdx="4" presStyleCnt="8">
        <dgm:presLayoutVars>
          <dgm:chMax val="0"/>
          <dgm:chPref val="0"/>
        </dgm:presLayoutVars>
      </dgm:prSet>
      <dgm:spPr/>
    </dgm:pt>
    <dgm:pt modelId="{5DAC546B-D1C6-43D3-BD67-249ED1A7815F}" type="pres">
      <dgm:prSet presAssocID="{9DA35607-CDF6-4F03-8C5E-6E6175314C24}" presName="desTx" presStyleLbl="revTx" presStyleIdx="5" presStyleCnt="8">
        <dgm:presLayoutVars/>
      </dgm:prSet>
      <dgm:spPr/>
    </dgm:pt>
    <dgm:pt modelId="{5CF09718-8C57-4A96-A118-11B64BE9C3C0}" type="pres">
      <dgm:prSet presAssocID="{CA6903F1-FD3E-4F59-B250-6F778A4A6D99}" presName="sibTrans" presStyleCnt="0"/>
      <dgm:spPr/>
    </dgm:pt>
    <dgm:pt modelId="{6753F787-8EEF-4750-BF61-945D961A9AD0}" type="pres">
      <dgm:prSet presAssocID="{E50F64FA-D6AA-4B9F-A757-245DAED36317}" presName="compNode" presStyleCnt="0"/>
      <dgm:spPr/>
    </dgm:pt>
    <dgm:pt modelId="{DF28E8CD-ED2B-489B-A068-5E8CCB062A6C}" type="pres">
      <dgm:prSet presAssocID="{E50F64FA-D6AA-4B9F-A757-245DAED36317}" presName="bgRect" presStyleLbl="bgShp" presStyleIdx="3" presStyleCnt="4"/>
      <dgm:spPr/>
    </dgm:pt>
    <dgm:pt modelId="{9FC63152-49C7-4D9E-8FC7-920AD1953743}" type="pres">
      <dgm:prSet presAssocID="{E50F64FA-D6AA-4B9F-A757-245DAED3631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Workflow"/>
        </a:ext>
      </dgm:extLst>
    </dgm:pt>
    <dgm:pt modelId="{35D83A07-971D-4338-ABD7-971A3D1AE451}" type="pres">
      <dgm:prSet presAssocID="{E50F64FA-D6AA-4B9F-A757-245DAED36317}" presName="spaceRect" presStyleCnt="0"/>
      <dgm:spPr/>
    </dgm:pt>
    <dgm:pt modelId="{EF37CB84-FAC5-474E-B1A6-B26624ACF027}" type="pres">
      <dgm:prSet presAssocID="{E50F64FA-D6AA-4B9F-A757-245DAED36317}" presName="parTx" presStyleLbl="revTx" presStyleIdx="6" presStyleCnt="8">
        <dgm:presLayoutVars>
          <dgm:chMax val="0"/>
          <dgm:chPref val="0"/>
        </dgm:presLayoutVars>
      </dgm:prSet>
      <dgm:spPr/>
    </dgm:pt>
    <dgm:pt modelId="{F40B78FA-15B1-4FEE-9147-7DC59C6F95E7}" type="pres">
      <dgm:prSet presAssocID="{E50F64FA-D6AA-4B9F-A757-245DAED36317}" presName="desTx" presStyleLbl="revTx" presStyleIdx="7" presStyleCnt="8">
        <dgm:presLayoutVars/>
      </dgm:prSet>
      <dgm:spPr/>
    </dgm:pt>
  </dgm:ptLst>
  <dgm:cxnLst>
    <dgm:cxn modelId="{10313F02-4355-4D86-B3D2-C433D38CFCA2}" srcId="{5F51D7EA-3B5A-4CB6-BC21-2C76D3CD0B03}" destId="{00272F4B-F310-49DC-B39B-8BC1B1D3AE29}" srcOrd="0" destOrd="0" parTransId="{88D88509-1E95-4E79-B22F-FAB2557E2087}" sibTransId="{95D3CC56-62AB-4DA8-A3E8-F08ABBFD5E7B}"/>
    <dgm:cxn modelId="{8F2F5D04-2678-409F-91BC-E20951A312DB}" type="presOf" srcId="{84EF8857-612B-4395-9A8B-682A9C05752C}" destId="{83A92FAD-A8EF-4CE1-9320-332739A6E97F}" srcOrd="0" destOrd="0" presId="urn:microsoft.com/office/officeart/2018/2/layout/IconVerticalSolidList"/>
    <dgm:cxn modelId="{A93B4F06-F462-495F-BC11-F6C0B49DBFA1}" type="presOf" srcId="{151D47E8-6CBF-4981-8664-532A2402EAC7}" destId="{0255EC8C-14D0-4227-BE6D-DC77F638EFE6}" srcOrd="0" destOrd="0" presId="urn:microsoft.com/office/officeart/2018/2/layout/IconVerticalSolidList"/>
    <dgm:cxn modelId="{86CEFB20-C218-4CE9-BC51-63931B0A7234}" srcId="{151D47E8-6CBF-4981-8664-532A2402EAC7}" destId="{84EF8857-612B-4395-9A8B-682A9C05752C}" srcOrd="0" destOrd="0" parTransId="{088F6DC0-E985-4013-B66C-0A56F7D68673}" sibTransId="{58C30597-5683-4284-B513-BC7FF5684B92}"/>
    <dgm:cxn modelId="{E8FFDA22-AE9B-4FA8-B0C6-41DD51D6D0D3}" srcId="{151D47E8-6CBF-4981-8664-532A2402EAC7}" destId="{DFCCF425-5CD7-46DF-8535-63C48B7EE7F9}" srcOrd="1" destOrd="0" parTransId="{EBC4B608-E7BE-4D3D-A8F7-00677C5A2775}" sibTransId="{14E82A6A-3E86-4DE0-B1D9-FCCC30818C3C}"/>
    <dgm:cxn modelId="{B224D023-DA95-4929-A657-99660CA46A9F}" srcId="{E50F64FA-D6AA-4B9F-A757-245DAED36317}" destId="{0F7EBA3D-9D7B-46EE-8916-E30C80131499}" srcOrd="0" destOrd="0" parTransId="{70149B59-6FAE-46F9-9FA2-61160884C9AA}" sibTransId="{F3E7668C-053C-47AB-9CA6-644D7F6EE6BB}"/>
    <dgm:cxn modelId="{F2DCF924-2C62-4051-8DD0-CB74D3465CB2}" srcId="{8394EC75-F950-46B5-8669-171B260EB66D}" destId="{9DA35607-CDF6-4F03-8C5E-6E6175314C24}" srcOrd="2" destOrd="0" parTransId="{1FE498E0-031B-4D44-A9AB-F1C293143308}" sibTransId="{CA6903F1-FD3E-4F59-B250-6F778A4A6D99}"/>
    <dgm:cxn modelId="{BDD98925-F5BC-46AE-9051-097546B76BF5}" srcId="{8394EC75-F950-46B5-8669-171B260EB66D}" destId="{5F51D7EA-3B5A-4CB6-BC21-2C76D3CD0B03}" srcOrd="0" destOrd="0" parTransId="{C50DDB34-A68A-4DF4-8E2B-FA5C0A5E5BD6}" sibTransId="{2AA62F73-B6D1-4BA5-AAFD-2C6EED4DDB9E}"/>
    <dgm:cxn modelId="{71F0C22D-8DE6-439D-9E96-E341A9AC32E6}" srcId="{E50F64FA-D6AA-4B9F-A757-245DAED36317}" destId="{737F8929-7E12-4929-9CED-DB490B400DAB}" srcOrd="1" destOrd="0" parTransId="{2A5D8048-3870-48F1-9652-864B0414859F}" sibTransId="{BC513310-216F-4111-B3D8-BC57E4B6B1B2}"/>
    <dgm:cxn modelId="{80C6334A-E260-4260-9F22-0BE20D2CCECB}" type="presOf" srcId="{EB710AE0-D1A7-41B1-9A7D-D18536FEEC64}" destId="{F40B78FA-15B1-4FEE-9147-7DC59C6F95E7}" srcOrd="0" destOrd="2" presId="urn:microsoft.com/office/officeart/2018/2/layout/IconVerticalSolidList"/>
    <dgm:cxn modelId="{366AF74A-AF4C-48C8-8CD5-AA930E86CB23}" srcId="{5F51D7EA-3B5A-4CB6-BC21-2C76D3CD0B03}" destId="{34D6CA72-5983-4B89-A782-6642595198B3}" srcOrd="2" destOrd="0" parTransId="{D4FFCBCA-0A69-4347-B5DA-E8915B94F6C3}" sibTransId="{02CCB158-068E-4C07-B8C0-6ED4219D4581}"/>
    <dgm:cxn modelId="{1819464C-F30A-4BB4-B524-C11B19456F4D}" type="presOf" srcId="{0F7EBA3D-9D7B-46EE-8916-E30C80131499}" destId="{F40B78FA-15B1-4FEE-9147-7DC59C6F95E7}" srcOrd="0" destOrd="0" presId="urn:microsoft.com/office/officeart/2018/2/layout/IconVerticalSolidList"/>
    <dgm:cxn modelId="{18002871-CF1F-4A71-B278-2649E161002D}" type="presOf" srcId="{F1743A94-1433-45B9-98E7-4A34F79934A7}" destId="{5DAC546B-D1C6-43D3-BD67-249ED1A7815F}" srcOrd="0" destOrd="2" presId="urn:microsoft.com/office/officeart/2018/2/layout/IconVerticalSolidList"/>
    <dgm:cxn modelId="{4D190578-51E5-435E-AD61-A7A88CF8079D}" type="presOf" srcId="{8394EC75-F950-46B5-8669-171B260EB66D}" destId="{EDCD4541-AF24-4A96-B2DC-29EB4449A469}" srcOrd="0" destOrd="0" presId="urn:microsoft.com/office/officeart/2018/2/layout/IconVerticalSolidList"/>
    <dgm:cxn modelId="{C3C66058-9DBB-47E9-9CC1-AD442297CA61}" srcId="{9DA35607-CDF6-4F03-8C5E-6E6175314C24}" destId="{F1743A94-1433-45B9-98E7-4A34F79934A7}" srcOrd="2" destOrd="0" parTransId="{6A93E0D1-42F8-4E11-A6A0-9E1F6CD37865}" sibTransId="{6920237A-60AD-4011-9203-A1101AB674BD}"/>
    <dgm:cxn modelId="{26378F79-CA86-4C62-87CB-DB4A91ECF21B}" srcId="{5F51D7EA-3B5A-4CB6-BC21-2C76D3CD0B03}" destId="{89F38833-36C2-4A13-BC49-95DE1B9FA970}" srcOrd="1" destOrd="0" parTransId="{C5E2732D-8D13-4680-9DE4-9D9309616B28}" sibTransId="{C849B0B1-B957-47FA-96A2-A54C0423632C}"/>
    <dgm:cxn modelId="{4D5A7F7D-CEAC-43F0-B3DC-66D77E66E2D4}" srcId="{151D47E8-6CBF-4981-8664-532A2402EAC7}" destId="{799A0FBE-6329-4AAC-8101-6EB925E659D6}" srcOrd="2" destOrd="0" parTransId="{D04F3258-42A6-4BEA-B3EA-A493EBB29410}" sibTransId="{888E3036-2130-4618-B1BB-25C4BD8B0066}"/>
    <dgm:cxn modelId="{14612185-8BDE-4683-986B-AE278452FC7C}" srcId="{9DA35607-CDF6-4F03-8C5E-6E6175314C24}" destId="{89B1B298-002E-4350-BD17-850E825E6667}" srcOrd="0" destOrd="0" parTransId="{46E153B2-548E-4E06-B03A-FB4D1A95058D}" sibTransId="{D6395078-9B24-45A5-8D6C-F5EDBD0743C4}"/>
    <dgm:cxn modelId="{8394438E-56E5-4CD2-B930-87112BFC275B}" type="presOf" srcId="{00272F4B-F310-49DC-B39B-8BC1B1D3AE29}" destId="{598D8F1E-F6E2-4A54-BB21-719AB09A1273}" srcOrd="0" destOrd="0" presId="urn:microsoft.com/office/officeart/2018/2/layout/IconVerticalSolidList"/>
    <dgm:cxn modelId="{C3FB4F90-5272-491D-A83A-CB071F65430C}" type="presOf" srcId="{799A0FBE-6329-4AAC-8101-6EB925E659D6}" destId="{83A92FAD-A8EF-4CE1-9320-332739A6E97F}" srcOrd="0" destOrd="2" presId="urn:microsoft.com/office/officeart/2018/2/layout/IconVerticalSolidList"/>
    <dgm:cxn modelId="{849ED296-C0A9-4F4A-8BBB-966D900EA3F7}" type="presOf" srcId="{98F14730-555E-4F4A-AE30-36B53C31F89B}" destId="{5DAC546B-D1C6-43D3-BD67-249ED1A7815F}" srcOrd="0" destOrd="1" presId="urn:microsoft.com/office/officeart/2018/2/layout/IconVerticalSolidList"/>
    <dgm:cxn modelId="{0C530E98-8733-4ABE-A4B2-4ACA620444D2}" srcId="{9DA35607-CDF6-4F03-8C5E-6E6175314C24}" destId="{98F14730-555E-4F4A-AE30-36B53C31F89B}" srcOrd="1" destOrd="0" parTransId="{87C3E1F3-E945-43B8-98C1-C4AE9286F2D5}" sibTransId="{F67388EA-AD8D-499C-8D9A-917474C9CCCD}"/>
    <dgm:cxn modelId="{77E129A4-BBA7-4239-B3FB-98729BE7A199}" type="presOf" srcId="{E50F64FA-D6AA-4B9F-A757-245DAED36317}" destId="{EF37CB84-FAC5-474E-B1A6-B26624ACF027}" srcOrd="0" destOrd="0" presId="urn:microsoft.com/office/officeart/2018/2/layout/IconVerticalSolidList"/>
    <dgm:cxn modelId="{713582A6-C908-4D20-9C2F-8A28E503B1B8}" type="presOf" srcId="{89B1B298-002E-4350-BD17-850E825E6667}" destId="{5DAC546B-D1C6-43D3-BD67-249ED1A7815F}" srcOrd="0" destOrd="0" presId="urn:microsoft.com/office/officeart/2018/2/layout/IconVerticalSolidList"/>
    <dgm:cxn modelId="{8791A6AA-8739-4813-BDB1-C30483BBE75C}" type="presOf" srcId="{737F8929-7E12-4929-9CED-DB490B400DAB}" destId="{F40B78FA-15B1-4FEE-9147-7DC59C6F95E7}" srcOrd="0" destOrd="1" presId="urn:microsoft.com/office/officeart/2018/2/layout/IconVerticalSolidList"/>
    <dgm:cxn modelId="{7254EBB5-C207-4D7D-9D6B-42EB20C5AE0B}" type="presOf" srcId="{9DA35607-CDF6-4F03-8C5E-6E6175314C24}" destId="{293983D6-AC99-416B-8DCE-E44965AF3156}" srcOrd="0" destOrd="0" presId="urn:microsoft.com/office/officeart/2018/2/layout/IconVerticalSolidList"/>
    <dgm:cxn modelId="{B701DFB8-6DF8-4D48-BC1C-B527EA4A7634}" srcId="{E50F64FA-D6AA-4B9F-A757-245DAED36317}" destId="{EB710AE0-D1A7-41B1-9A7D-D18536FEEC64}" srcOrd="2" destOrd="0" parTransId="{22E8751B-12BA-4F64-A4D4-C48E1960B30A}" sibTransId="{A133D097-5E94-4CED-85BD-392320833398}"/>
    <dgm:cxn modelId="{8BCFB0D1-55EF-461E-ADEE-710993B3C410}" srcId="{8394EC75-F950-46B5-8669-171B260EB66D}" destId="{151D47E8-6CBF-4981-8664-532A2402EAC7}" srcOrd="1" destOrd="0" parTransId="{FD6A62F6-9035-4618-B320-A1C2230F6D2F}" sibTransId="{0E3333AD-CECF-4E12-A7CD-5A730F1D6F65}"/>
    <dgm:cxn modelId="{00417CE1-C9AC-4B5C-97D5-5F3A21FA9C0D}" type="presOf" srcId="{5F51D7EA-3B5A-4CB6-BC21-2C76D3CD0B03}" destId="{3E2E1EAC-38C1-470B-946D-41E8EBC776CB}" srcOrd="0" destOrd="0" presId="urn:microsoft.com/office/officeart/2018/2/layout/IconVerticalSolidList"/>
    <dgm:cxn modelId="{99D452E3-C6E3-420D-9F6E-43BAF80E30A3}" type="presOf" srcId="{89F38833-36C2-4A13-BC49-95DE1B9FA970}" destId="{598D8F1E-F6E2-4A54-BB21-719AB09A1273}" srcOrd="0" destOrd="1" presId="urn:microsoft.com/office/officeart/2018/2/layout/IconVerticalSolidList"/>
    <dgm:cxn modelId="{194F02EC-3193-4010-9D66-76269E07EACE}" srcId="{8394EC75-F950-46B5-8669-171B260EB66D}" destId="{E50F64FA-D6AA-4B9F-A757-245DAED36317}" srcOrd="3" destOrd="0" parTransId="{E5C895E9-03A5-4DAB-A9D5-7B54607460AB}" sibTransId="{6AB5753E-3B60-4851-B959-EA1A6D99D75C}"/>
    <dgm:cxn modelId="{8032F5F7-5DB6-45FC-BF3E-8B4CCC92A969}" type="presOf" srcId="{34D6CA72-5983-4B89-A782-6642595198B3}" destId="{598D8F1E-F6E2-4A54-BB21-719AB09A1273}" srcOrd="0" destOrd="2" presId="urn:microsoft.com/office/officeart/2018/2/layout/IconVerticalSolidList"/>
    <dgm:cxn modelId="{E1B4B1FB-6EE6-44FE-9E5C-D18856CF992D}" type="presOf" srcId="{DFCCF425-5CD7-46DF-8535-63C48B7EE7F9}" destId="{83A92FAD-A8EF-4CE1-9320-332739A6E97F}" srcOrd="0" destOrd="1" presId="urn:microsoft.com/office/officeart/2018/2/layout/IconVerticalSolidList"/>
    <dgm:cxn modelId="{50D2C953-FBB5-41C3-B1BD-D77DD61401C0}" type="presParOf" srcId="{EDCD4541-AF24-4A96-B2DC-29EB4449A469}" destId="{273E2633-1B39-4381-9257-3C2D547B5C23}" srcOrd="0" destOrd="0" presId="urn:microsoft.com/office/officeart/2018/2/layout/IconVerticalSolidList"/>
    <dgm:cxn modelId="{8B048154-7BBC-45FF-B313-B2022D80A1CF}" type="presParOf" srcId="{273E2633-1B39-4381-9257-3C2D547B5C23}" destId="{811D4E2A-F7A3-4357-A87D-8D0EB56DDCE5}" srcOrd="0" destOrd="0" presId="urn:microsoft.com/office/officeart/2018/2/layout/IconVerticalSolidList"/>
    <dgm:cxn modelId="{5EDAD2AA-CB6C-4D3A-9ED1-09484AE04B41}" type="presParOf" srcId="{273E2633-1B39-4381-9257-3C2D547B5C23}" destId="{02E4B7C3-6198-497D-8DCC-92BD46AA2C42}" srcOrd="1" destOrd="0" presId="urn:microsoft.com/office/officeart/2018/2/layout/IconVerticalSolidList"/>
    <dgm:cxn modelId="{BA99B1FE-E19F-414C-9685-0F8F827304B9}" type="presParOf" srcId="{273E2633-1B39-4381-9257-3C2D547B5C23}" destId="{F50AC89F-E4F3-4D8A-B63F-2F7B3AB49401}" srcOrd="2" destOrd="0" presId="urn:microsoft.com/office/officeart/2018/2/layout/IconVerticalSolidList"/>
    <dgm:cxn modelId="{8F497648-4FEF-4D6D-8572-B86ADC8DE9B4}" type="presParOf" srcId="{273E2633-1B39-4381-9257-3C2D547B5C23}" destId="{3E2E1EAC-38C1-470B-946D-41E8EBC776CB}" srcOrd="3" destOrd="0" presId="urn:microsoft.com/office/officeart/2018/2/layout/IconVerticalSolidList"/>
    <dgm:cxn modelId="{D4355E5C-C1C4-4572-910B-DCE78511995D}" type="presParOf" srcId="{273E2633-1B39-4381-9257-3C2D547B5C23}" destId="{598D8F1E-F6E2-4A54-BB21-719AB09A1273}" srcOrd="4" destOrd="0" presId="urn:microsoft.com/office/officeart/2018/2/layout/IconVerticalSolidList"/>
    <dgm:cxn modelId="{0E84F2DF-7AC1-4D88-AE94-E8B1F4B8180A}" type="presParOf" srcId="{EDCD4541-AF24-4A96-B2DC-29EB4449A469}" destId="{F6DBD34C-F5E0-461C-BF47-231969A53C2A}" srcOrd="1" destOrd="0" presId="urn:microsoft.com/office/officeart/2018/2/layout/IconVerticalSolidList"/>
    <dgm:cxn modelId="{5FD8C17B-C112-48F4-97B0-FD5955BE43BE}" type="presParOf" srcId="{EDCD4541-AF24-4A96-B2DC-29EB4449A469}" destId="{A0CDDA07-4A3C-457E-95EF-12D432A0499E}" srcOrd="2" destOrd="0" presId="urn:microsoft.com/office/officeart/2018/2/layout/IconVerticalSolidList"/>
    <dgm:cxn modelId="{E1109428-EBF8-4019-A31C-2B46EC62E1EB}" type="presParOf" srcId="{A0CDDA07-4A3C-457E-95EF-12D432A0499E}" destId="{89101503-4508-44C8-B1D0-EBDD98BA2E0D}" srcOrd="0" destOrd="0" presId="urn:microsoft.com/office/officeart/2018/2/layout/IconVerticalSolidList"/>
    <dgm:cxn modelId="{6A683C03-B0A2-43F1-A2FA-1341041B72FD}" type="presParOf" srcId="{A0CDDA07-4A3C-457E-95EF-12D432A0499E}" destId="{20FAC878-52EF-454F-B6EB-53B7EE2BFA62}" srcOrd="1" destOrd="0" presId="urn:microsoft.com/office/officeart/2018/2/layout/IconVerticalSolidList"/>
    <dgm:cxn modelId="{2E5CF298-5C12-41E7-A9E7-8CD041F5EF9D}" type="presParOf" srcId="{A0CDDA07-4A3C-457E-95EF-12D432A0499E}" destId="{95BC5A8C-879E-4ED9-8ACD-A5039F9CED2B}" srcOrd="2" destOrd="0" presId="urn:microsoft.com/office/officeart/2018/2/layout/IconVerticalSolidList"/>
    <dgm:cxn modelId="{D988AB4B-524D-4EBF-95C2-BDADC744B168}" type="presParOf" srcId="{A0CDDA07-4A3C-457E-95EF-12D432A0499E}" destId="{0255EC8C-14D0-4227-BE6D-DC77F638EFE6}" srcOrd="3" destOrd="0" presId="urn:microsoft.com/office/officeart/2018/2/layout/IconVerticalSolidList"/>
    <dgm:cxn modelId="{07EA1A4E-0CF4-4D7F-B771-0846836412C4}" type="presParOf" srcId="{A0CDDA07-4A3C-457E-95EF-12D432A0499E}" destId="{83A92FAD-A8EF-4CE1-9320-332739A6E97F}" srcOrd="4" destOrd="0" presId="urn:microsoft.com/office/officeart/2018/2/layout/IconVerticalSolidList"/>
    <dgm:cxn modelId="{AD571A29-1EE8-4AE9-A20B-31EE9D267D12}" type="presParOf" srcId="{EDCD4541-AF24-4A96-B2DC-29EB4449A469}" destId="{B101BD4E-2C9C-4893-8326-AB38F483B13A}" srcOrd="3" destOrd="0" presId="urn:microsoft.com/office/officeart/2018/2/layout/IconVerticalSolidList"/>
    <dgm:cxn modelId="{225FF352-938D-4FF8-ADBA-5518DB971B9D}" type="presParOf" srcId="{EDCD4541-AF24-4A96-B2DC-29EB4449A469}" destId="{0D6E9065-1137-4625-9D3D-C4F69110F877}" srcOrd="4" destOrd="0" presId="urn:microsoft.com/office/officeart/2018/2/layout/IconVerticalSolidList"/>
    <dgm:cxn modelId="{6C39EA46-F457-4CDA-8B1C-15816A5B7CB5}" type="presParOf" srcId="{0D6E9065-1137-4625-9D3D-C4F69110F877}" destId="{34771239-C8C5-4EA3-9D48-46FF0321CE6B}" srcOrd="0" destOrd="0" presId="urn:microsoft.com/office/officeart/2018/2/layout/IconVerticalSolidList"/>
    <dgm:cxn modelId="{EDF856D8-F4C9-4C5E-8ED3-074819FA46D7}" type="presParOf" srcId="{0D6E9065-1137-4625-9D3D-C4F69110F877}" destId="{99977892-4FE8-401B-8375-073E1DA59D4C}" srcOrd="1" destOrd="0" presId="urn:microsoft.com/office/officeart/2018/2/layout/IconVerticalSolidList"/>
    <dgm:cxn modelId="{706C66F8-930C-46A5-B3D9-FA19DADB9313}" type="presParOf" srcId="{0D6E9065-1137-4625-9D3D-C4F69110F877}" destId="{875A8242-1793-4888-9601-18D5073B2682}" srcOrd="2" destOrd="0" presId="urn:microsoft.com/office/officeart/2018/2/layout/IconVerticalSolidList"/>
    <dgm:cxn modelId="{DF9143B2-0F72-4BA7-AA68-6E4A66CBC088}" type="presParOf" srcId="{0D6E9065-1137-4625-9D3D-C4F69110F877}" destId="{293983D6-AC99-416B-8DCE-E44965AF3156}" srcOrd="3" destOrd="0" presId="urn:microsoft.com/office/officeart/2018/2/layout/IconVerticalSolidList"/>
    <dgm:cxn modelId="{2D242C49-9C12-4775-898B-26379C59F132}" type="presParOf" srcId="{0D6E9065-1137-4625-9D3D-C4F69110F877}" destId="{5DAC546B-D1C6-43D3-BD67-249ED1A7815F}" srcOrd="4" destOrd="0" presId="urn:microsoft.com/office/officeart/2018/2/layout/IconVerticalSolidList"/>
    <dgm:cxn modelId="{AF69DDAA-80D8-4B63-830B-51DC83126A92}" type="presParOf" srcId="{EDCD4541-AF24-4A96-B2DC-29EB4449A469}" destId="{5CF09718-8C57-4A96-A118-11B64BE9C3C0}" srcOrd="5" destOrd="0" presId="urn:microsoft.com/office/officeart/2018/2/layout/IconVerticalSolidList"/>
    <dgm:cxn modelId="{C0E9A0D8-79C4-4C16-89EA-81D7C4CB3E15}" type="presParOf" srcId="{EDCD4541-AF24-4A96-B2DC-29EB4449A469}" destId="{6753F787-8EEF-4750-BF61-945D961A9AD0}" srcOrd="6" destOrd="0" presId="urn:microsoft.com/office/officeart/2018/2/layout/IconVerticalSolidList"/>
    <dgm:cxn modelId="{414236E0-3694-4ECA-A9F5-ADEF4FE3146B}" type="presParOf" srcId="{6753F787-8EEF-4750-BF61-945D961A9AD0}" destId="{DF28E8CD-ED2B-489B-A068-5E8CCB062A6C}" srcOrd="0" destOrd="0" presId="urn:microsoft.com/office/officeart/2018/2/layout/IconVerticalSolidList"/>
    <dgm:cxn modelId="{13F6C782-6BD1-4B41-A330-9B9EB575B823}" type="presParOf" srcId="{6753F787-8EEF-4750-BF61-945D961A9AD0}" destId="{9FC63152-49C7-4D9E-8FC7-920AD1953743}" srcOrd="1" destOrd="0" presId="urn:microsoft.com/office/officeart/2018/2/layout/IconVerticalSolidList"/>
    <dgm:cxn modelId="{8175EDCE-F6F1-4EF5-9FB5-6357455787D6}" type="presParOf" srcId="{6753F787-8EEF-4750-BF61-945D961A9AD0}" destId="{35D83A07-971D-4338-ABD7-971A3D1AE451}" srcOrd="2" destOrd="0" presId="urn:microsoft.com/office/officeart/2018/2/layout/IconVerticalSolidList"/>
    <dgm:cxn modelId="{DB0868A3-1AFB-4B7F-9A12-36729BD903F1}" type="presParOf" srcId="{6753F787-8EEF-4750-BF61-945D961A9AD0}" destId="{EF37CB84-FAC5-474E-B1A6-B26624ACF027}" srcOrd="3" destOrd="0" presId="urn:microsoft.com/office/officeart/2018/2/layout/IconVerticalSolidList"/>
    <dgm:cxn modelId="{4B073EEA-376B-458F-A75D-15CA54C8B8F4}" type="presParOf" srcId="{6753F787-8EEF-4750-BF61-945D961A9AD0}" destId="{F40B78FA-15B1-4FEE-9147-7DC59C6F95E7}" srcOrd="4" destOrd="0" presId="urn:microsoft.com/office/officeart/2018/2/layout/IconVerticalSolid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CF9FC193-7A05-4631-B681-B56EAB543D38}" type="doc">
      <dgm:prSet loTypeId="urn:microsoft.com/office/officeart/2016/7/layout/BasicLinearProcessNumbered" loCatId="process" qsTypeId="urn:microsoft.com/office/officeart/2005/8/quickstyle/simple4" qsCatId="simple" csTypeId="urn:microsoft.com/office/officeart/2005/8/colors/colorful3" csCatId="colorful" phldr="1"/>
      <dgm:spPr/>
      <dgm:t>
        <a:bodyPr/>
        <a:lstStyle/>
        <a:p>
          <a:endParaRPr lang="en-US"/>
        </a:p>
      </dgm:t>
    </dgm:pt>
    <dgm:pt modelId="{6857B86A-DEC1-407C-A1BB-5BF9ACCBCA6A}">
      <dgm:prSet phldrT="[Text]"/>
      <dgm:spPr/>
      <dgm:t>
        <a:bodyPr/>
        <a:lstStyle/>
        <a:p>
          <a:r>
            <a:rPr lang="en-US" b="1" dirty="0">
              <a:latin typeface="Figtree Light"/>
              <a:ea typeface="Tahoma" panose="020B0604030504040204" pitchFamily="34" charset="0"/>
              <a:cs typeface="Calibri" panose="020F0502020204030204" pitchFamily="34" charset="0"/>
            </a:rPr>
            <a:t>Resources</a:t>
          </a:r>
        </a:p>
      </dgm:t>
    </dgm:pt>
    <dgm:pt modelId="{8CA7BF9B-8199-4683-AD57-CB0086659013}" type="parTrans" cxnId="{B12F0503-977A-4B5D-8CB7-420B041FF863}">
      <dgm:prSet/>
      <dgm:spPr/>
      <dgm:t>
        <a:bodyPr/>
        <a:lstStyle/>
        <a:p>
          <a:endParaRPr lang="en-US"/>
        </a:p>
      </dgm:t>
    </dgm:pt>
    <dgm:pt modelId="{F087F24E-A7D7-4DCE-B2A7-9B941289621A}" type="sibTrans" cxnId="{B12F0503-977A-4B5D-8CB7-420B041FF863}">
      <dgm:prSet phldrT="1" phldr="0"/>
      <dgm:spPr/>
      <dgm:t>
        <a:bodyPr/>
        <a:lstStyle/>
        <a:p>
          <a:r>
            <a:rPr lang="en-US"/>
            <a:t>1</a:t>
          </a:r>
        </a:p>
      </dgm:t>
    </dgm:pt>
    <dgm:pt modelId="{4C8BFA56-3F75-4CAD-90A3-2F214D699322}">
      <dgm:prSet phldrT="[Text]"/>
      <dgm:spPr/>
      <dgm:t>
        <a:bodyPr/>
        <a:lstStyle/>
        <a:p>
          <a:pPr>
            <a:buFont typeface="Wingdings" panose="05000000000000000000" pitchFamily="2" charset="2"/>
            <a:buChar char=""/>
          </a:pPr>
          <a:r>
            <a:rPr lang="en-US" dirty="0">
              <a:latin typeface="Figtree Light"/>
              <a:ea typeface="Tahoma" panose="020B0604030504040204" pitchFamily="34" charset="0"/>
              <a:cs typeface="Calibri" panose="020F0502020204030204" pitchFamily="34" charset="0"/>
            </a:rPr>
            <a:t>[insert text]</a:t>
          </a:r>
        </a:p>
      </dgm:t>
    </dgm:pt>
    <dgm:pt modelId="{9A6E3B20-A734-4412-84CF-0134D93D4B28}" type="parTrans" cxnId="{4CD5FCDD-1F8A-43A3-BD77-CBE3B3864C41}">
      <dgm:prSet/>
      <dgm:spPr/>
      <dgm:t>
        <a:bodyPr/>
        <a:lstStyle/>
        <a:p>
          <a:endParaRPr lang="en-US"/>
        </a:p>
      </dgm:t>
    </dgm:pt>
    <dgm:pt modelId="{7B50916F-B8BA-427F-B9F0-A301E54D7FB3}" type="sibTrans" cxnId="{4CD5FCDD-1F8A-43A3-BD77-CBE3B3864C41}">
      <dgm:prSet/>
      <dgm:spPr/>
      <dgm:t>
        <a:bodyPr/>
        <a:lstStyle/>
        <a:p>
          <a:endParaRPr lang="en-US"/>
        </a:p>
      </dgm:t>
    </dgm:pt>
    <dgm:pt modelId="{B6B39D33-D046-47BE-829F-7DE9C1355A93}">
      <dgm:prSet phldrT="[Text]"/>
      <dgm:spPr/>
      <dgm:t>
        <a:bodyPr/>
        <a:lstStyle/>
        <a:p>
          <a:pPr>
            <a:buFont typeface="Wingdings" panose="05000000000000000000" pitchFamily="2" charset="2"/>
            <a:buChar char=""/>
          </a:pPr>
          <a:r>
            <a:rPr lang="en-US" dirty="0">
              <a:latin typeface="Figtree Light"/>
              <a:ea typeface="Tahoma" panose="020B0604030504040204" pitchFamily="34" charset="0"/>
              <a:cs typeface="Calibri" panose="020F0502020204030204" pitchFamily="34" charset="0"/>
            </a:rPr>
            <a:t>[insert text]</a:t>
          </a:r>
        </a:p>
      </dgm:t>
    </dgm:pt>
    <dgm:pt modelId="{E15A7BCB-F8C9-469E-AAD5-364C09881B8A}" type="parTrans" cxnId="{877B3C1A-839E-4419-A916-B4E946768D4D}">
      <dgm:prSet/>
      <dgm:spPr/>
      <dgm:t>
        <a:bodyPr/>
        <a:lstStyle/>
        <a:p>
          <a:endParaRPr lang="en-US"/>
        </a:p>
      </dgm:t>
    </dgm:pt>
    <dgm:pt modelId="{AC756B1C-E9B8-4AF1-AAAF-F8402FE8B80B}" type="sibTrans" cxnId="{877B3C1A-839E-4419-A916-B4E946768D4D}">
      <dgm:prSet/>
      <dgm:spPr/>
      <dgm:t>
        <a:bodyPr/>
        <a:lstStyle/>
        <a:p>
          <a:endParaRPr lang="en-US"/>
        </a:p>
      </dgm:t>
    </dgm:pt>
    <dgm:pt modelId="{ABA77F75-8642-4931-8D7E-BE6C6DB9940D}">
      <dgm:prSet phldrT="[Text]"/>
      <dgm:spPr/>
      <dgm:t>
        <a:bodyPr/>
        <a:lstStyle/>
        <a:p>
          <a:r>
            <a:rPr lang="en-US" b="1" dirty="0">
              <a:latin typeface="Figtree Light"/>
              <a:ea typeface="Tahoma" panose="020B0604030504040204" pitchFamily="34" charset="0"/>
              <a:cs typeface="Calibri" panose="020F0502020204030204" pitchFamily="34" charset="0"/>
            </a:rPr>
            <a:t>Tools</a:t>
          </a:r>
        </a:p>
      </dgm:t>
    </dgm:pt>
    <dgm:pt modelId="{FCF9AE1B-B22B-4F91-BFD8-DDBBF762F128}" type="parTrans" cxnId="{D959B3EA-A66A-4B40-901C-93ECD4985A93}">
      <dgm:prSet/>
      <dgm:spPr/>
      <dgm:t>
        <a:bodyPr/>
        <a:lstStyle/>
        <a:p>
          <a:endParaRPr lang="en-US"/>
        </a:p>
      </dgm:t>
    </dgm:pt>
    <dgm:pt modelId="{1A095211-ADB0-42CA-9F24-F1BC942872F3}" type="sibTrans" cxnId="{D959B3EA-A66A-4B40-901C-93ECD4985A93}">
      <dgm:prSet phldrT="2" phldr="0"/>
      <dgm:spPr/>
      <dgm:t>
        <a:bodyPr/>
        <a:lstStyle/>
        <a:p>
          <a:r>
            <a:rPr lang="en-US"/>
            <a:t>2</a:t>
          </a:r>
        </a:p>
      </dgm:t>
    </dgm:pt>
    <dgm:pt modelId="{611C3B18-07F8-4A66-9682-97E24AEF6014}">
      <dgm:prSet phldrT="[Text]"/>
      <dgm:spPr/>
      <dgm:t>
        <a:bodyPr/>
        <a:lstStyle/>
        <a:p>
          <a:pPr>
            <a:buFont typeface="Wingdings" panose="05000000000000000000" pitchFamily="2" charset="2"/>
            <a:buChar char=""/>
          </a:pPr>
          <a:r>
            <a:rPr lang="en-US" dirty="0">
              <a:latin typeface="Figtree Light"/>
              <a:ea typeface="Tahoma" panose="020B0604030504040204" pitchFamily="34" charset="0"/>
              <a:cs typeface="Calibri" panose="020F0502020204030204" pitchFamily="34" charset="0"/>
            </a:rPr>
            <a:t>[insert text]</a:t>
          </a:r>
        </a:p>
      </dgm:t>
    </dgm:pt>
    <dgm:pt modelId="{5940BF2D-F08A-4150-9A86-173D9242DE8C}" type="parTrans" cxnId="{D5D61B4C-1312-427C-BDCC-013237D8A488}">
      <dgm:prSet/>
      <dgm:spPr/>
      <dgm:t>
        <a:bodyPr/>
        <a:lstStyle/>
        <a:p>
          <a:endParaRPr lang="en-US"/>
        </a:p>
      </dgm:t>
    </dgm:pt>
    <dgm:pt modelId="{477660C6-2B6D-4FB8-B9A3-D555E2082C2A}" type="sibTrans" cxnId="{D5D61B4C-1312-427C-BDCC-013237D8A488}">
      <dgm:prSet/>
      <dgm:spPr/>
      <dgm:t>
        <a:bodyPr/>
        <a:lstStyle/>
        <a:p>
          <a:endParaRPr lang="en-US"/>
        </a:p>
      </dgm:t>
    </dgm:pt>
    <dgm:pt modelId="{A84AA4D5-2E69-4308-B848-AF7C866DBA37}">
      <dgm:prSet phldrT="[Text]"/>
      <dgm:spPr/>
      <dgm:t>
        <a:bodyPr/>
        <a:lstStyle/>
        <a:p>
          <a:pPr>
            <a:buFont typeface="Wingdings" panose="05000000000000000000" pitchFamily="2" charset="2"/>
            <a:buChar char=""/>
          </a:pPr>
          <a:r>
            <a:rPr lang="en-US" dirty="0">
              <a:latin typeface="Figtree Light"/>
              <a:ea typeface="Tahoma" panose="020B0604030504040204" pitchFamily="34" charset="0"/>
              <a:cs typeface="Calibri" panose="020F0502020204030204" pitchFamily="34" charset="0"/>
            </a:rPr>
            <a:t>[insert text]</a:t>
          </a:r>
        </a:p>
      </dgm:t>
    </dgm:pt>
    <dgm:pt modelId="{5AA60D0F-7C99-4FA0-90CA-9CD92DBEF3B7}" type="parTrans" cxnId="{E785B928-0A23-43BA-9D0D-4355335BED79}">
      <dgm:prSet/>
      <dgm:spPr/>
      <dgm:t>
        <a:bodyPr/>
        <a:lstStyle/>
        <a:p>
          <a:endParaRPr lang="en-US"/>
        </a:p>
      </dgm:t>
    </dgm:pt>
    <dgm:pt modelId="{195A1AC7-FDFE-47D0-B6D9-46AB9BA4736B}" type="sibTrans" cxnId="{E785B928-0A23-43BA-9D0D-4355335BED79}">
      <dgm:prSet/>
      <dgm:spPr/>
      <dgm:t>
        <a:bodyPr/>
        <a:lstStyle/>
        <a:p>
          <a:endParaRPr lang="en-US"/>
        </a:p>
      </dgm:t>
    </dgm:pt>
    <dgm:pt modelId="{DA5DFAD8-E443-4F53-9341-A0903BBBD378}">
      <dgm:prSet phldrT="[Text]"/>
      <dgm:spPr/>
      <dgm:t>
        <a:bodyPr/>
        <a:lstStyle/>
        <a:p>
          <a:r>
            <a:rPr lang="en-US" b="1" dirty="0">
              <a:latin typeface="Figtree Light"/>
              <a:ea typeface="Tahoma" panose="020B0604030504040204" pitchFamily="34" charset="0"/>
              <a:cs typeface="Calibri" panose="020F0502020204030204" pitchFamily="34" charset="0"/>
            </a:rPr>
            <a:t>Partnerships</a:t>
          </a:r>
        </a:p>
      </dgm:t>
    </dgm:pt>
    <dgm:pt modelId="{F6012B3B-01B0-4E7C-A363-0177B95D3DD8}" type="parTrans" cxnId="{0073D4C3-F488-4F79-B637-186FAECF6BAD}">
      <dgm:prSet/>
      <dgm:spPr/>
      <dgm:t>
        <a:bodyPr/>
        <a:lstStyle/>
        <a:p>
          <a:endParaRPr lang="en-US"/>
        </a:p>
      </dgm:t>
    </dgm:pt>
    <dgm:pt modelId="{76D9F54E-47B3-4FE0-B465-AD673964072E}" type="sibTrans" cxnId="{0073D4C3-F488-4F79-B637-186FAECF6BAD}">
      <dgm:prSet phldrT="3" phldr="0"/>
      <dgm:spPr/>
      <dgm:t>
        <a:bodyPr/>
        <a:lstStyle/>
        <a:p>
          <a:r>
            <a:rPr lang="en-US"/>
            <a:t>3</a:t>
          </a:r>
        </a:p>
      </dgm:t>
    </dgm:pt>
    <dgm:pt modelId="{6EE89B4E-BAED-4A90-B29D-70AF11256801}">
      <dgm:prSet phldrT="[Text]"/>
      <dgm:spPr/>
      <dgm:t>
        <a:bodyPr/>
        <a:lstStyle/>
        <a:p>
          <a:pPr>
            <a:buFont typeface="Wingdings" panose="05000000000000000000" pitchFamily="2" charset="2"/>
            <a:buChar char=""/>
          </a:pPr>
          <a:r>
            <a:rPr lang="en-US" dirty="0">
              <a:latin typeface="Figtree Light"/>
              <a:ea typeface="Tahoma" panose="020B0604030504040204" pitchFamily="34" charset="0"/>
              <a:cs typeface="Calibri" panose="020F0502020204030204" pitchFamily="34" charset="0"/>
            </a:rPr>
            <a:t>[insert text]</a:t>
          </a:r>
        </a:p>
      </dgm:t>
    </dgm:pt>
    <dgm:pt modelId="{39BF20C7-31E5-452B-8EA2-17224A13C7FB}" type="parTrans" cxnId="{CA949A5F-9945-4C59-A233-D70AFFF70BDA}">
      <dgm:prSet/>
      <dgm:spPr/>
      <dgm:t>
        <a:bodyPr/>
        <a:lstStyle/>
        <a:p>
          <a:endParaRPr lang="en-US"/>
        </a:p>
      </dgm:t>
    </dgm:pt>
    <dgm:pt modelId="{E71503C3-CFB7-4144-AD9F-7A42A87A3A6B}" type="sibTrans" cxnId="{CA949A5F-9945-4C59-A233-D70AFFF70BDA}">
      <dgm:prSet/>
      <dgm:spPr/>
      <dgm:t>
        <a:bodyPr/>
        <a:lstStyle/>
        <a:p>
          <a:endParaRPr lang="en-US"/>
        </a:p>
      </dgm:t>
    </dgm:pt>
    <dgm:pt modelId="{4EA3F7C2-8BCE-45BE-A919-CBBB33285BD0}">
      <dgm:prSet phldrT="[Text]"/>
      <dgm:spPr/>
      <dgm:t>
        <a:bodyPr/>
        <a:lstStyle/>
        <a:p>
          <a:pPr>
            <a:buFont typeface="Wingdings" panose="05000000000000000000" pitchFamily="2" charset="2"/>
            <a:buChar char=""/>
          </a:pPr>
          <a:r>
            <a:rPr lang="en-US" dirty="0">
              <a:latin typeface="Figtree Light"/>
              <a:ea typeface="Tahoma" panose="020B0604030504040204" pitchFamily="34" charset="0"/>
              <a:cs typeface="Calibri" panose="020F0502020204030204" pitchFamily="34" charset="0"/>
            </a:rPr>
            <a:t>[insert text]</a:t>
          </a:r>
        </a:p>
      </dgm:t>
    </dgm:pt>
    <dgm:pt modelId="{E5A5DB8F-AE1A-4DCD-9400-C8317BA7D81B}" type="parTrans" cxnId="{496CC152-66F4-4FEB-99ED-C8BD1F8A40F9}">
      <dgm:prSet/>
      <dgm:spPr/>
      <dgm:t>
        <a:bodyPr/>
        <a:lstStyle/>
        <a:p>
          <a:endParaRPr lang="en-US"/>
        </a:p>
      </dgm:t>
    </dgm:pt>
    <dgm:pt modelId="{BC932F0D-8B77-458E-AF60-BC2FDCBE0C75}" type="sibTrans" cxnId="{496CC152-66F4-4FEB-99ED-C8BD1F8A40F9}">
      <dgm:prSet/>
      <dgm:spPr/>
      <dgm:t>
        <a:bodyPr/>
        <a:lstStyle/>
        <a:p>
          <a:endParaRPr lang="en-US"/>
        </a:p>
      </dgm:t>
    </dgm:pt>
    <dgm:pt modelId="{F82601E6-6FF6-41B5-BDEF-C0E73D0B30BE}">
      <dgm:prSet phldrT="[Text]"/>
      <dgm:spPr/>
      <dgm:t>
        <a:bodyPr/>
        <a:lstStyle/>
        <a:p>
          <a:pPr>
            <a:buFont typeface="Wingdings" panose="05000000000000000000" pitchFamily="2" charset="2"/>
            <a:buChar char=""/>
          </a:pPr>
          <a:r>
            <a:rPr lang="en-US" dirty="0">
              <a:latin typeface="Figtree Light"/>
              <a:ea typeface="Tahoma" panose="020B0604030504040204" pitchFamily="34" charset="0"/>
              <a:cs typeface="Calibri" panose="020F0502020204030204" pitchFamily="34" charset="0"/>
            </a:rPr>
            <a:t>[insert text]</a:t>
          </a:r>
        </a:p>
      </dgm:t>
    </dgm:pt>
    <dgm:pt modelId="{936C8FEA-0125-468F-AC7E-0D933F696D03}" type="parTrans" cxnId="{1FCB23E5-E983-4435-8A6F-78F13DE6D873}">
      <dgm:prSet/>
      <dgm:spPr/>
      <dgm:t>
        <a:bodyPr/>
        <a:lstStyle/>
        <a:p>
          <a:endParaRPr lang="en-US"/>
        </a:p>
      </dgm:t>
    </dgm:pt>
    <dgm:pt modelId="{EAEC7697-68BC-4B26-A3B6-9BD23217CF44}" type="sibTrans" cxnId="{1FCB23E5-E983-4435-8A6F-78F13DE6D873}">
      <dgm:prSet/>
      <dgm:spPr/>
      <dgm:t>
        <a:bodyPr/>
        <a:lstStyle/>
        <a:p>
          <a:endParaRPr lang="en-US"/>
        </a:p>
      </dgm:t>
    </dgm:pt>
    <dgm:pt modelId="{26ECA639-0A60-4D96-A34B-F5ACC75DAA0C}">
      <dgm:prSet phldrT="[Text]"/>
      <dgm:spPr/>
      <dgm:t>
        <a:bodyPr/>
        <a:lstStyle/>
        <a:p>
          <a:pPr>
            <a:buFont typeface="Wingdings" panose="05000000000000000000" pitchFamily="2" charset="2"/>
            <a:buChar char=""/>
          </a:pPr>
          <a:r>
            <a:rPr lang="en-US" dirty="0">
              <a:latin typeface="Figtree Light"/>
              <a:ea typeface="Tahoma" panose="020B0604030504040204" pitchFamily="34" charset="0"/>
              <a:cs typeface="Calibri" panose="020F0502020204030204" pitchFamily="34" charset="0"/>
            </a:rPr>
            <a:t>[insert text]</a:t>
          </a:r>
        </a:p>
      </dgm:t>
    </dgm:pt>
    <dgm:pt modelId="{C4856BF6-9736-45B2-AF8E-AA325F8A725C}" type="parTrans" cxnId="{F270B5BD-559B-4711-AB5A-FD85478BE916}">
      <dgm:prSet/>
      <dgm:spPr/>
      <dgm:t>
        <a:bodyPr/>
        <a:lstStyle/>
        <a:p>
          <a:endParaRPr lang="en-US"/>
        </a:p>
      </dgm:t>
    </dgm:pt>
    <dgm:pt modelId="{DA3F4B23-A392-40BF-A1BD-D150AE345EB0}" type="sibTrans" cxnId="{F270B5BD-559B-4711-AB5A-FD85478BE916}">
      <dgm:prSet/>
      <dgm:spPr/>
      <dgm:t>
        <a:bodyPr/>
        <a:lstStyle/>
        <a:p>
          <a:endParaRPr lang="en-US"/>
        </a:p>
      </dgm:t>
    </dgm:pt>
    <dgm:pt modelId="{388D911F-5131-4B95-8FCA-44355C31A787}">
      <dgm:prSet phldrT="[Text]"/>
      <dgm:spPr/>
      <dgm:t>
        <a:bodyPr/>
        <a:lstStyle/>
        <a:p>
          <a:pPr>
            <a:buFont typeface="Wingdings" panose="05000000000000000000" pitchFamily="2" charset="2"/>
            <a:buChar char=""/>
          </a:pPr>
          <a:r>
            <a:rPr lang="en-US" dirty="0">
              <a:latin typeface="Figtree Light"/>
              <a:ea typeface="Tahoma" panose="020B0604030504040204" pitchFamily="34" charset="0"/>
              <a:cs typeface="Calibri" panose="020F0502020204030204" pitchFamily="34" charset="0"/>
            </a:rPr>
            <a:t>[insert text]</a:t>
          </a:r>
        </a:p>
      </dgm:t>
    </dgm:pt>
    <dgm:pt modelId="{90DE3C42-B930-4A61-B78B-7BCFF7A9C3BC}" type="parTrans" cxnId="{64A00AFB-D909-4E4F-881C-95919A0EED97}">
      <dgm:prSet/>
      <dgm:spPr/>
      <dgm:t>
        <a:bodyPr/>
        <a:lstStyle/>
        <a:p>
          <a:endParaRPr lang="en-US"/>
        </a:p>
      </dgm:t>
    </dgm:pt>
    <dgm:pt modelId="{6C88182B-48B6-413C-BAE8-817D076D6F78}" type="sibTrans" cxnId="{64A00AFB-D909-4E4F-881C-95919A0EED97}">
      <dgm:prSet/>
      <dgm:spPr/>
      <dgm:t>
        <a:bodyPr/>
        <a:lstStyle/>
        <a:p>
          <a:endParaRPr lang="en-US"/>
        </a:p>
      </dgm:t>
    </dgm:pt>
    <dgm:pt modelId="{83B31E1A-CC44-490A-8B15-173252018F41}" type="pres">
      <dgm:prSet presAssocID="{CF9FC193-7A05-4631-B681-B56EAB543D38}" presName="Name0" presStyleCnt="0">
        <dgm:presLayoutVars>
          <dgm:animLvl val="lvl"/>
          <dgm:resizeHandles val="exact"/>
        </dgm:presLayoutVars>
      </dgm:prSet>
      <dgm:spPr/>
    </dgm:pt>
    <dgm:pt modelId="{71500DD4-5B8A-4CE2-BBFA-9BDA6EDF91D5}" type="pres">
      <dgm:prSet presAssocID="{6857B86A-DEC1-407C-A1BB-5BF9ACCBCA6A}" presName="compositeNode" presStyleCnt="0">
        <dgm:presLayoutVars>
          <dgm:bulletEnabled val="1"/>
        </dgm:presLayoutVars>
      </dgm:prSet>
      <dgm:spPr/>
    </dgm:pt>
    <dgm:pt modelId="{D95F1862-30FF-4097-8ECD-F239DAF4F544}" type="pres">
      <dgm:prSet presAssocID="{6857B86A-DEC1-407C-A1BB-5BF9ACCBCA6A}" presName="bgRect" presStyleLbl="bgAccFollowNode1" presStyleIdx="0" presStyleCnt="3"/>
      <dgm:spPr/>
    </dgm:pt>
    <dgm:pt modelId="{0301E465-B840-4D86-92B0-217B92AA5EDB}" type="pres">
      <dgm:prSet presAssocID="{F087F24E-A7D7-4DCE-B2A7-9B941289621A}" presName="sibTransNodeCircle" presStyleLbl="alignNode1" presStyleIdx="0" presStyleCnt="6">
        <dgm:presLayoutVars>
          <dgm:chMax val="0"/>
          <dgm:bulletEnabled/>
        </dgm:presLayoutVars>
      </dgm:prSet>
      <dgm:spPr/>
    </dgm:pt>
    <dgm:pt modelId="{CB5E0F61-FB57-4C9A-ADAE-A1F10969929F}" type="pres">
      <dgm:prSet presAssocID="{6857B86A-DEC1-407C-A1BB-5BF9ACCBCA6A}" presName="bottomLine" presStyleLbl="alignNode1" presStyleIdx="1" presStyleCnt="6">
        <dgm:presLayoutVars/>
      </dgm:prSet>
      <dgm:spPr/>
    </dgm:pt>
    <dgm:pt modelId="{23AC1506-8A7A-4C8E-99B3-09E264E64D5B}" type="pres">
      <dgm:prSet presAssocID="{6857B86A-DEC1-407C-A1BB-5BF9ACCBCA6A}" presName="nodeText" presStyleLbl="bgAccFollowNode1" presStyleIdx="0" presStyleCnt="3">
        <dgm:presLayoutVars>
          <dgm:bulletEnabled val="1"/>
        </dgm:presLayoutVars>
      </dgm:prSet>
      <dgm:spPr/>
    </dgm:pt>
    <dgm:pt modelId="{62A1239D-EA97-4E98-98A8-11885C37BBC4}" type="pres">
      <dgm:prSet presAssocID="{F087F24E-A7D7-4DCE-B2A7-9B941289621A}" presName="sibTrans" presStyleCnt="0"/>
      <dgm:spPr/>
    </dgm:pt>
    <dgm:pt modelId="{7634BDAB-A0F6-4FA4-87D8-3C8D7F31A335}" type="pres">
      <dgm:prSet presAssocID="{ABA77F75-8642-4931-8D7E-BE6C6DB9940D}" presName="compositeNode" presStyleCnt="0">
        <dgm:presLayoutVars>
          <dgm:bulletEnabled val="1"/>
        </dgm:presLayoutVars>
      </dgm:prSet>
      <dgm:spPr/>
    </dgm:pt>
    <dgm:pt modelId="{FF116FB3-EA83-4780-8FFE-3055C0BFE62F}" type="pres">
      <dgm:prSet presAssocID="{ABA77F75-8642-4931-8D7E-BE6C6DB9940D}" presName="bgRect" presStyleLbl="bgAccFollowNode1" presStyleIdx="1" presStyleCnt="3"/>
      <dgm:spPr/>
    </dgm:pt>
    <dgm:pt modelId="{AE052648-C23B-4910-AA58-05A4D4E27613}" type="pres">
      <dgm:prSet presAssocID="{1A095211-ADB0-42CA-9F24-F1BC942872F3}" presName="sibTransNodeCircle" presStyleLbl="alignNode1" presStyleIdx="2" presStyleCnt="6">
        <dgm:presLayoutVars>
          <dgm:chMax val="0"/>
          <dgm:bulletEnabled/>
        </dgm:presLayoutVars>
      </dgm:prSet>
      <dgm:spPr/>
    </dgm:pt>
    <dgm:pt modelId="{AF5820D0-8B2C-4C3D-B9F2-B7DE5FA57C27}" type="pres">
      <dgm:prSet presAssocID="{ABA77F75-8642-4931-8D7E-BE6C6DB9940D}" presName="bottomLine" presStyleLbl="alignNode1" presStyleIdx="3" presStyleCnt="6">
        <dgm:presLayoutVars/>
      </dgm:prSet>
      <dgm:spPr/>
    </dgm:pt>
    <dgm:pt modelId="{3BDE9C8C-FD60-4280-BCAB-1367DE7E776A}" type="pres">
      <dgm:prSet presAssocID="{ABA77F75-8642-4931-8D7E-BE6C6DB9940D}" presName="nodeText" presStyleLbl="bgAccFollowNode1" presStyleIdx="1" presStyleCnt="3">
        <dgm:presLayoutVars>
          <dgm:bulletEnabled val="1"/>
        </dgm:presLayoutVars>
      </dgm:prSet>
      <dgm:spPr/>
    </dgm:pt>
    <dgm:pt modelId="{318230AA-90D6-4005-9077-E0C234104A3A}" type="pres">
      <dgm:prSet presAssocID="{1A095211-ADB0-42CA-9F24-F1BC942872F3}" presName="sibTrans" presStyleCnt="0"/>
      <dgm:spPr/>
    </dgm:pt>
    <dgm:pt modelId="{EFC04C7E-D9BC-4AD9-BF66-69174302CA59}" type="pres">
      <dgm:prSet presAssocID="{DA5DFAD8-E443-4F53-9341-A0903BBBD378}" presName="compositeNode" presStyleCnt="0">
        <dgm:presLayoutVars>
          <dgm:bulletEnabled val="1"/>
        </dgm:presLayoutVars>
      </dgm:prSet>
      <dgm:spPr/>
    </dgm:pt>
    <dgm:pt modelId="{CB73E062-7CF0-42C8-ABCD-71991F60691D}" type="pres">
      <dgm:prSet presAssocID="{DA5DFAD8-E443-4F53-9341-A0903BBBD378}" presName="bgRect" presStyleLbl="bgAccFollowNode1" presStyleIdx="2" presStyleCnt="3"/>
      <dgm:spPr/>
    </dgm:pt>
    <dgm:pt modelId="{AF1BCB37-0C55-4E9B-B565-D481D99BFAB2}" type="pres">
      <dgm:prSet presAssocID="{76D9F54E-47B3-4FE0-B465-AD673964072E}" presName="sibTransNodeCircle" presStyleLbl="alignNode1" presStyleIdx="4" presStyleCnt="6">
        <dgm:presLayoutVars>
          <dgm:chMax val="0"/>
          <dgm:bulletEnabled/>
        </dgm:presLayoutVars>
      </dgm:prSet>
      <dgm:spPr/>
    </dgm:pt>
    <dgm:pt modelId="{FFC8B461-7722-4F12-8B0C-DC78BD6FBEBF}" type="pres">
      <dgm:prSet presAssocID="{DA5DFAD8-E443-4F53-9341-A0903BBBD378}" presName="bottomLine" presStyleLbl="alignNode1" presStyleIdx="5" presStyleCnt="6">
        <dgm:presLayoutVars/>
      </dgm:prSet>
      <dgm:spPr/>
    </dgm:pt>
    <dgm:pt modelId="{A5722DEA-FD6E-4208-AB73-B8AD011C4445}" type="pres">
      <dgm:prSet presAssocID="{DA5DFAD8-E443-4F53-9341-A0903BBBD378}" presName="nodeText" presStyleLbl="bgAccFollowNode1" presStyleIdx="2" presStyleCnt="3">
        <dgm:presLayoutVars>
          <dgm:bulletEnabled val="1"/>
        </dgm:presLayoutVars>
      </dgm:prSet>
      <dgm:spPr/>
    </dgm:pt>
  </dgm:ptLst>
  <dgm:cxnLst>
    <dgm:cxn modelId="{B12F0503-977A-4B5D-8CB7-420B041FF863}" srcId="{CF9FC193-7A05-4631-B681-B56EAB543D38}" destId="{6857B86A-DEC1-407C-A1BB-5BF9ACCBCA6A}" srcOrd="0" destOrd="0" parTransId="{8CA7BF9B-8199-4683-AD57-CB0086659013}" sibTransId="{F087F24E-A7D7-4DCE-B2A7-9B941289621A}"/>
    <dgm:cxn modelId="{DE056804-84E3-4AEE-84F0-2AA5889821A4}" type="presOf" srcId="{6EE89B4E-BAED-4A90-B29D-70AF11256801}" destId="{A5722DEA-FD6E-4208-AB73-B8AD011C4445}" srcOrd="0" destOrd="1" presId="urn:microsoft.com/office/officeart/2016/7/layout/BasicLinearProcessNumbered"/>
    <dgm:cxn modelId="{521CC30C-824B-4E44-8DDF-DD75AE434C5A}" type="presOf" srcId="{6857B86A-DEC1-407C-A1BB-5BF9ACCBCA6A}" destId="{D95F1862-30FF-4097-8ECD-F239DAF4F544}" srcOrd="0" destOrd="0" presId="urn:microsoft.com/office/officeart/2016/7/layout/BasicLinearProcessNumbered"/>
    <dgm:cxn modelId="{2F8AE519-0C33-4909-9FD2-FC2C567BB129}" type="presOf" srcId="{388D911F-5131-4B95-8FCA-44355C31A787}" destId="{A5722DEA-FD6E-4208-AB73-B8AD011C4445}" srcOrd="0" destOrd="3" presId="urn:microsoft.com/office/officeart/2016/7/layout/BasicLinearProcessNumbered"/>
    <dgm:cxn modelId="{877B3C1A-839E-4419-A916-B4E946768D4D}" srcId="{6857B86A-DEC1-407C-A1BB-5BF9ACCBCA6A}" destId="{B6B39D33-D046-47BE-829F-7DE9C1355A93}" srcOrd="1" destOrd="0" parTransId="{E15A7BCB-F8C9-469E-AAD5-364C09881B8A}" sibTransId="{AC756B1C-E9B8-4AF1-AAAF-F8402FE8B80B}"/>
    <dgm:cxn modelId="{ECE5591A-B632-4D6C-B486-9D451DEA0533}" type="presOf" srcId="{ABA77F75-8642-4931-8D7E-BE6C6DB9940D}" destId="{FF116FB3-EA83-4780-8FFE-3055C0BFE62F}" srcOrd="0" destOrd="0" presId="urn:microsoft.com/office/officeart/2016/7/layout/BasicLinearProcessNumbered"/>
    <dgm:cxn modelId="{695C6527-90F2-4099-A450-D3C3F966945E}" type="presOf" srcId="{F82601E6-6FF6-41B5-BDEF-C0E73D0B30BE}" destId="{23AC1506-8A7A-4C8E-99B3-09E264E64D5B}" srcOrd="0" destOrd="3" presId="urn:microsoft.com/office/officeart/2016/7/layout/BasicLinearProcessNumbered"/>
    <dgm:cxn modelId="{E785B928-0A23-43BA-9D0D-4355335BED79}" srcId="{ABA77F75-8642-4931-8D7E-BE6C6DB9940D}" destId="{A84AA4D5-2E69-4308-B848-AF7C866DBA37}" srcOrd="1" destOrd="0" parTransId="{5AA60D0F-7C99-4FA0-90CA-9CD92DBEF3B7}" sibTransId="{195A1AC7-FDFE-47D0-B6D9-46AB9BA4736B}"/>
    <dgm:cxn modelId="{383A0337-2A0D-4C09-A2C5-6A28E37385DC}" type="presOf" srcId="{F087F24E-A7D7-4DCE-B2A7-9B941289621A}" destId="{0301E465-B840-4D86-92B0-217B92AA5EDB}" srcOrd="0" destOrd="0" presId="urn:microsoft.com/office/officeart/2016/7/layout/BasicLinearProcessNumbered"/>
    <dgm:cxn modelId="{DA092140-1EB6-49E1-9B2C-2EE75130B687}" type="presOf" srcId="{ABA77F75-8642-4931-8D7E-BE6C6DB9940D}" destId="{3BDE9C8C-FD60-4280-BCAB-1367DE7E776A}" srcOrd="1" destOrd="0" presId="urn:microsoft.com/office/officeart/2016/7/layout/BasicLinearProcessNumbered"/>
    <dgm:cxn modelId="{CA949A5F-9945-4C59-A233-D70AFFF70BDA}" srcId="{DA5DFAD8-E443-4F53-9341-A0903BBBD378}" destId="{6EE89B4E-BAED-4A90-B29D-70AF11256801}" srcOrd="0" destOrd="0" parTransId="{39BF20C7-31E5-452B-8EA2-17224A13C7FB}" sibTransId="{E71503C3-CFB7-4144-AD9F-7A42A87A3A6B}"/>
    <dgm:cxn modelId="{2A76BD61-13F7-48D0-9F62-E859ECF1067D}" type="presOf" srcId="{DA5DFAD8-E443-4F53-9341-A0903BBBD378}" destId="{CB73E062-7CF0-42C8-ABCD-71991F60691D}" srcOrd="0" destOrd="0" presId="urn:microsoft.com/office/officeart/2016/7/layout/BasicLinearProcessNumbered"/>
    <dgm:cxn modelId="{EC673864-CCF0-4CA8-B61B-C3F5EB8B989E}" type="presOf" srcId="{611C3B18-07F8-4A66-9682-97E24AEF6014}" destId="{3BDE9C8C-FD60-4280-BCAB-1367DE7E776A}" srcOrd="0" destOrd="1" presId="urn:microsoft.com/office/officeart/2016/7/layout/BasicLinearProcessNumbered"/>
    <dgm:cxn modelId="{D5D61B4C-1312-427C-BDCC-013237D8A488}" srcId="{ABA77F75-8642-4931-8D7E-BE6C6DB9940D}" destId="{611C3B18-07F8-4A66-9682-97E24AEF6014}" srcOrd="0" destOrd="0" parTransId="{5940BF2D-F08A-4150-9A86-173D9242DE8C}" sibTransId="{477660C6-2B6D-4FB8-B9A3-D555E2082C2A}"/>
    <dgm:cxn modelId="{496CC152-66F4-4FEB-99ED-C8BD1F8A40F9}" srcId="{DA5DFAD8-E443-4F53-9341-A0903BBBD378}" destId="{4EA3F7C2-8BCE-45BE-A919-CBBB33285BD0}" srcOrd="1" destOrd="0" parTransId="{E5A5DB8F-AE1A-4DCD-9400-C8317BA7D81B}" sibTransId="{BC932F0D-8B77-458E-AF60-BC2FDCBE0C75}"/>
    <dgm:cxn modelId="{78065654-85BC-49D8-9474-8807D280467D}" type="presOf" srcId="{1A095211-ADB0-42CA-9F24-F1BC942872F3}" destId="{AE052648-C23B-4910-AA58-05A4D4E27613}" srcOrd="0" destOrd="0" presId="urn:microsoft.com/office/officeart/2016/7/layout/BasicLinearProcessNumbered"/>
    <dgm:cxn modelId="{CB21F274-F171-41F6-8CB6-B726E7414E53}" type="presOf" srcId="{CF9FC193-7A05-4631-B681-B56EAB543D38}" destId="{83B31E1A-CC44-490A-8B15-173252018F41}" srcOrd="0" destOrd="0" presId="urn:microsoft.com/office/officeart/2016/7/layout/BasicLinearProcessNumbered"/>
    <dgm:cxn modelId="{3062E976-8EA9-4D3C-97B2-FE0593250FD3}" type="presOf" srcId="{A84AA4D5-2E69-4308-B848-AF7C866DBA37}" destId="{3BDE9C8C-FD60-4280-BCAB-1367DE7E776A}" srcOrd="0" destOrd="2" presId="urn:microsoft.com/office/officeart/2016/7/layout/BasicLinearProcessNumbered"/>
    <dgm:cxn modelId="{771B3B59-82ED-4E83-BDBE-623483C267B5}" type="presOf" srcId="{76D9F54E-47B3-4FE0-B465-AD673964072E}" destId="{AF1BCB37-0C55-4E9B-B565-D481D99BFAB2}" srcOrd="0" destOrd="0" presId="urn:microsoft.com/office/officeart/2016/7/layout/BasicLinearProcessNumbered"/>
    <dgm:cxn modelId="{7C08D684-C358-46A3-9C6C-C1D9CB584D23}" type="presOf" srcId="{B6B39D33-D046-47BE-829F-7DE9C1355A93}" destId="{23AC1506-8A7A-4C8E-99B3-09E264E64D5B}" srcOrd="0" destOrd="2" presId="urn:microsoft.com/office/officeart/2016/7/layout/BasicLinearProcessNumbered"/>
    <dgm:cxn modelId="{32D6648D-7B9B-4E05-AD4F-A2982BA1571A}" type="presOf" srcId="{6857B86A-DEC1-407C-A1BB-5BF9ACCBCA6A}" destId="{23AC1506-8A7A-4C8E-99B3-09E264E64D5B}" srcOrd="1" destOrd="0" presId="urn:microsoft.com/office/officeart/2016/7/layout/BasicLinearProcessNumbered"/>
    <dgm:cxn modelId="{A9E57092-27C3-4851-ACE5-8319058B7ED6}" type="presOf" srcId="{DA5DFAD8-E443-4F53-9341-A0903BBBD378}" destId="{A5722DEA-FD6E-4208-AB73-B8AD011C4445}" srcOrd="1" destOrd="0" presId="urn:microsoft.com/office/officeart/2016/7/layout/BasicLinearProcessNumbered"/>
    <dgm:cxn modelId="{287D1895-0156-4C97-BBFE-3A96570A57CA}" type="presOf" srcId="{26ECA639-0A60-4D96-A34B-F5ACC75DAA0C}" destId="{3BDE9C8C-FD60-4280-BCAB-1367DE7E776A}" srcOrd="0" destOrd="3" presId="urn:microsoft.com/office/officeart/2016/7/layout/BasicLinearProcessNumbered"/>
    <dgm:cxn modelId="{32477EB1-1C68-4CDF-896C-B0BBEB3A41C6}" type="presOf" srcId="{4EA3F7C2-8BCE-45BE-A919-CBBB33285BD0}" destId="{A5722DEA-FD6E-4208-AB73-B8AD011C4445}" srcOrd="0" destOrd="2" presId="urn:microsoft.com/office/officeart/2016/7/layout/BasicLinearProcessNumbered"/>
    <dgm:cxn modelId="{F270B5BD-559B-4711-AB5A-FD85478BE916}" srcId="{ABA77F75-8642-4931-8D7E-BE6C6DB9940D}" destId="{26ECA639-0A60-4D96-A34B-F5ACC75DAA0C}" srcOrd="2" destOrd="0" parTransId="{C4856BF6-9736-45B2-AF8E-AA325F8A725C}" sibTransId="{DA3F4B23-A392-40BF-A1BD-D150AE345EB0}"/>
    <dgm:cxn modelId="{0073D4C3-F488-4F79-B637-186FAECF6BAD}" srcId="{CF9FC193-7A05-4631-B681-B56EAB543D38}" destId="{DA5DFAD8-E443-4F53-9341-A0903BBBD378}" srcOrd="2" destOrd="0" parTransId="{F6012B3B-01B0-4E7C-A363-0177B95D3DD8}" sibTransId="{76D9F54E-47B3-4FE0-B465-AD673964072E}"/>
    <dgm:cxn modelId="{4CD5FCDD-1F8A-43A3-BD77-CBE3B3864C41}" srcId="{6857B86A-DEC1-407C-A1BB-5BF9ACCBCA6A}" destId="{4C8BFA56-3F75-4CAD-90A3-2F214D699322}" srcOrd="0" destOrd="0" parTransId="{9A6E3B20-A734-4412-84CF-0134D93D4B28}" sibTransId="{7B50916F-B8BA-427F-B9F0-A301E54D7FB3}"/>
    <dgm:cxn modelId="{1FCB23E5-E983-4435-8A6F-78F13DE6D873}" srcId="{6857B86A-DEC1-407C-A1BB-5BF9ACCBCA6A}" destId="{F82601E6-6FF6-41B5-BDEF-C0E73D0B30BE}" srcOrd="2" destOrd="0" parTransId="{936C8FEA-0125-468F-AC7E-0D933F696D03}" sibTransId="{EAEC7697-68BC-4B26-A3B6-9BD23217CF44}"/>
    <dgm:cxn modelId="{D959B3EA-A66A-4B40-901C-93ECD4985A93}" srcId="{CF9FC193-7A05-4631-B681-B56EAB543D38}" destId="{ABA77F75-8642-4931-8D7E-BE6C6DB9940D}" srcOrd="1" destOrd="0" parTransId="{FCF9AE1B-B22B-4F91-BFD8-DDBBF762F128}" sibTransId="{1A095211-ADB0-42CA-9F24-F1BC942872F3}"/>
    <dgm:cxn modelId="{B31218EB-78A7-4356-B8C7-2725A27C6FC3}" type="presOf" srcId="{4C8BFA56-3F75-4CAD-90A3-2F214D699322}" destId="{23AC1506-8A7A-4C8E-99B3-09E264E64D5B}" srcOrd="0" destOrd="1" presId="urn:microsoft.com/office/officeart/2016/7/layout/BasicLinearProcessNumbered"/>
    <dgm:cxn modelId="{64A00AFB-D909-4E4F-881C-95919A0EED97}" srcId="{DA5DFAD8-E443-4F53-9341-A0903BBBD378}" destId="{388D911F-5131-4B95-8FCA-44355C31A787}" srcOrd="2" destOrd="0" parTransId="{90DE3C42-B930-4A61-B78B-7BCFF7A9C3BC}" sibTransId="{6C88182B-48B6-413C-BAE8-817D076D6F78}"/>
    <dgm:cxn modelId="{CF281251-E68D-4E93-B392-20C41BCD8D6C}" type="presParOf" srcId="{83B31E1A-CC44-490A-8B15-173252018F41}" destId="{71500DD4-5B8A-4CE2-BBFA-9BDA6EDF91D5}" srcOrd="0" destOrd="0" presId="urn:microsoft.com/office/officeart/2016/7/layout/BasicLinearProcessNumbered"/>
    <dgm:cxn modelId="{00584D0E-3F64-4FB6-B560-FCA3751AF5EB}" type="presParOf" srcId="{71500DD4-5B8A-4CE2-BBFA-9BDA6EDF91D5}" destId="{D95F1862-30FF-4097-8ECD-F239DAF4F544}" srcOrd="0" destOrd="0" presId="urn:microsoft.com/office/officeart/2016/7/layout/BasicLinearProcessNumbered"/>
    <dgm:cxn modelId="{95B5A8D4-DBD4-4B14-BC8E-B4B15D3BF933}" type="presParOf" srcId="{71500DD4-5B8A-4CE2-BBFA-9BDA6EDF91D5}" destId="{0301E465-B840-4D86-92B0-217B92AA5EDB}" srcOrd="1" destOrd="0" presId="urn:microsoft.com/office/officeart/2016/7/layout/BasicLinearProcessNumbered"/>
    <dgm:cxn modelId="{CF61BE7F-D160-4F40-B5B2-0DF57B5DB2F8}" type="presParOf" srcId="{71500DD4-5B8A-4CE2-BBFA-9BDA6EDF91D5}" destId="{CB5E0F61-FB57-4C9A-ADAE-A1F10969929F}" srcOrd="2" destOrd="0" presId="urn:microsoft.com/office/officeart/2016/7/layout/BasicLinearProcessNumbered"/>
    <dgm:cxn modelId="{EBE4FE27-F55D-46E7-8514-217531A16BF4}" type="presParOf" srcId="{71500DD4-5B8A-4CE2-BBFA-9BDA6EDF91D5}" destId="{23AC1506-8A7A-4C8E-99B3-09E264E64D5B}" srcOrd="3" destOrd="0" presId="urn:microsoft.com/office/officeart/2016/7/layout/BasicLinearProcessNumbered"/>
    <dgm:cxn modelId="{1DC98E6F-93E7-4F8A-9485-B22DCCE3B8B5}" type="presParOf" srcId="{83B31E1A-CC44-490A-8B15-173252018F41}" destId="{62A1239D-EA97-4E98-98A8-11885C37BBC4}" srcOrd="1" destOrd="0" presId="urn:microsoft.com/office/officeart/2016/7/layout/BasicLinearProcessNumbered"/>
    <dgm:cxn modelId="{EE665989-CCC5-449A-8592-F6D926BB7D56}" type="presParOf" srcId="{83B31E1A-CC44-490A-8B15-173252018F41}" destId="{7634BDAB-A0F6-4FA4-87D8-3C8D7F31A335}" srcOrd="2" destOrd="0" presId="urn:microsoft.com/office/officeart/2016/7/layout/BasicLinearProcessNumbered"/>
    <dgm:cxn modelId="{E905F2CF-0B17-4C7A-82E2-81B59BA705BA}" type="presParOf" srcId="{7634BDAB-A0F6-4FA4-87D8-3C8D7F31A335}" destId="{FF116FB3-EA83-4780-8FFE-3055C0BFE62F}" srcOrd="0" destOrd="0" presId="urn:microsoft.com/office/officeart/2016/7/layout/BasicLinearProcessNumbered"/>
    <dgm:cxn modelId="{7AAAF10B-C604-4477-8FD2-0F84E60C569E}" type="presParOf" srcId="{7634BDAB-A0F6-4FA4-87D8-3C8D7F31A335}" destId="{AE052648-C23B-4910-AA58-05A4D4E27613}" srcOrd="1" destOrd="0" presId="urn:microsoft.com/office/officeart/2016/7/layout/BasicLinearProcessNumbered"/>
    <dgm:cxn modelId="{1070BD69-A212-450B-8108-F112551BDF1A}" type="presParOf" srcId="{7634BDAB-A0F6-4FA4-87D8-3C8D7F31A335}" destId="{AF5820D0-8B2C-4C3D-B9F2-B7DE5FA57C27}" srcOrd="2" destOrd="0" presId="urn:microsoft.com/office/officeart/2016/7/layout/BasicLinearProcessNumbered"/>
    <dgm:cxn modelId="{119BC0E7-53CE-47DF-BD2D-4322379900CA}" type="presParOf" srcId="{7634BDAB-A0F6-4FA4-87D8-3C8D7F31A335}" destId="{3BDE9C8C-FD60-4280-BCAB-1367DE7E776A}" srcOrd="3" destOrd="0" presId="urn:microsoft.com/office/officeart/2016/7/layout/BasicLinearProcessNumbered"/>
    <dgm:cxn modelId="{F3F9D988-4B11-4BFE-B6BF-98FA2B37A17F}" type="presParOf" srcId="{83B31E1A-CC44-490A-8B15-173252018F41}" destId="{318230AA-90D6-4005-9077-E0C234104A3A}" srcOrd="3" destOrd="0" presId="urn:microsoft.com/office/officeart/2016/7/layout/BasicLinearProcessNumbered"/>
    <dgm:cxn modelId="{0B85F8EA-54ED-4E79-9DDC-1496673CEDAE}" type="presParOf" srcId="{83B31E1A-CC44-490A-8B15-173252018F41}" destId="{EFC04C7E-D9BC-4AD9-BF66-69174302CA59}" srcOrd="4" destOrd="0" presId="urn:microsoft.com/office/officeart/2016/7/layout/BasicLinearProcessNumbered"/>
    <dgm:cxn modelId="{824BB00E-D141-4F17-B6CE-84F9F1DFB9E4}" type="presParOf" srcId="{EFC04C7E-D9BC-4AD9-BF66-69174302CA59}" destId="{CB73E062-7CF0-42C8-ABCD-71991F60691D}" srcOrd="0" destOrd="0" presId="urn:microsoft.com/office/officeart/2016/7/layout/BasicLinearProcessNumbered"/>
    <dgm:cxn modelId="{5404AC21-09A3-4849-947D-A0BBA4E6D275}" type="presParOf" srcId="{EFC04C7E-D9BC-4AD9-BF66-69174302CA59}" destId="{AF1BCB37-0C55-4E9B-B565-D481D99BFAB2}" srcOrd="1" destOrd="0" presId="urn:microsoft.com/office/officeart/2016/7/layout/BasicLinearProcessNumbered"/>
    <dgm:cxn modelId="{3027B980-B730-45C3-9386-64D4C9EBE385}" type="presParOf" srcId="{EFC04C7E-D9BC-4AD9-BF66-69174302CA59}" destId="{FFC8B461-7722-4F12-8B0C-DC78BD6FBEBF}" srcOrd="2" destOrd="0" presId="urn:microsoft.com/office/officeart/2016/7/layout/BasicLinearProcessNumbered"/>
    <dgm:cxn modelId="{38A62F67-4C33-4823-90CD-51F46664FB69}" type="presParOf" srcId="{EFC04C7E-D9BC-4AD9-BF66-69174302CA59}" destId="{A5722DEA-FD6E-4208-AB73-B8AD011C4445}"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62942287-1A70-4301-8041-5BE41E3D2937}" type="doc">
      <dgm:prSet loTypeId="urn:microsoft.com/office/officeart/2005/8/layout/rings+Icon" loCatId="relationship" qsTypeId="urn:microsoft.com/office/officeart/2005/8/quickstyle/simple5" qsCatId="simple" csTypeId="urn:microsoft.com/office/officeart/2005/8/colors/accent3_2" csCatId="accent3" phldr="0"/>
      <dgm:spPr/>
    </dgm:pt>
    <dgm:pt modelId="{ABFC2F16-C670-41AB-BA44-6163FB4DA693}">
      <dgm:prSet phldrT="[Text]" phldr="1"/>
      <dgm:spPr/>
      <dgm:t>
        <a:bodyPr/>
        <a:lstStyle/>
        <a:p>
          <a:endParaRPr lang="en-001"/>
        </a:p>
      </dgm:t>
    </dgm:pt>
    <dgm:pt modelId="{7135D0D8-1AF0-4B88-9DFC-F075BEE43A42}" type="parTrans" cxnId="{F6A6339C-8921-46A7-8475-7DAA053DC1AA}">
      <dgm:prSet/>
      <dgm:spPr/>
      <dgm:t>
        <a:bodyPr/>
        <a:lstStyle/>
        <a:p>
          <a:endParaRPr lang="en-001"/>
        </a:p>
      </dgm:t>
    </dgm:pt>
    <dgm:pt modelId="{86396141-C70E-4AF2-91DD-245E6E960998}" type="sibTrans" cxnId="{F6A6339C-8921-46A7-8475-7DAA053DC1AA}">
      <dgm:prSet/>
      <dgm:spPr/>
      <dgm:t>
        <a:bodyPr/>
        <a:lstStyle/>
        <a:p>
          <a:endParaRPr lang="en-001"/>
        </a:p>
      </dgm:t>
    </dgm:pt>
    <dgm:pt modelId="{662C297D-02AF-485D-AE43-40D63B2E5DE1}">
      <dgm:prSet phldrT="[Text]" phldr="1"/>
      <dgm:spPr/>
      <dgm:t>
        <a:bodyPr/>
        <a:lstStyle/>
        <a:p>
          <a:endParaRPr lang="en-001"/>
        </a:p>
      </dgm:t>
    </dgm:pt>
    <dgm:pt modelId="{0C75F2FC-796A-4798-B366-D8FD9A8BB7D0}" type="parTrans" cxnId="{F2098E4D-4CBE-42B5-8CA7-A24DBFD77147}">
      <dgm:prSet/>
      <dgm:spPr/>
      <dgm:t>
        <a:bodyPr/>
        <a:lstStyle/>
        <a:p>
          <a:endParaRPr lang="en-001"/>
        </a:p>
      </dgm:t>
    </dgm:pt>
    <dgm:pt modelId="{C3B198DF-4E2E-403A-AC33-10AFFFC15BCD}" type="sibTrans" cxnId="{F2098E4D-4CBE-42B5-8CA7-A24DBFD77147}">
      <dgm:prSet/>
      <dgm:spPr/>
      <dgm:t>
        <a:bodyPr/>
        <a:lstStyle/>
        <a:p>
          <a:endParaRPr lang="en-001"/>
        </a:p>
      </dgm:t>
    </dgm:pt>
    <dgm:pt modelId="{0EBFB388-3831-4F5A-8965-4193AD415979}">
      <dgm:prSet phldrT="[Text]" phldr="1"/>
      <dgm:spPr/>
      <dgm:t>
        <a:bodyPr/>
        <a:lstStyle/>
        <a:p>
          <a:endParaRPr lang="en-001"/>
        </a:p>
      </dgm:t>
    </dgm:pt>
    <dgm:pt modelId="{F0700370-DA96-4C94-890A-AF3949868365}" type="parTrans" cxnId="{518CC5A2-6C75-4C30-A351-9EE4D250FC13}">
      <dgm:prSet/>
      <dgm:spPr/>
      <dgm:t>
        <a:bodyPr/>
        <a:lstStyle/>
        <a:p>
          <a:endParaRPr lang="en-001"/>
        </a:p>
      </dgm:t>
    </dgm:pt>
    <dgm:pt modelId="{CE585A5B-7C06-461E-B5A5-E48200180D42}" type="sibTrans" cxnId="{518CC5A2-6C75-4C30-A351-9EE4D250FC13}">
      <dgm:prSet/>
      <dgm:spPr/>
      <dgm:t>
        <a:bodyPr/>
        <a:lstStyle/>
        <a:p>
          <a:endParaRPr lang="en-001"/>
        </a:p>
      </dgm:t>
    </dgm:pt>
    <dgm:pt modelId="{FF6287D8-7C0F-41ED-95CE-768AB7B0EE32}" type="pres">
      <dgm:prSet presAssocID="{62942287-1A70-4301-8041-5BE41E3D2937}" presName="Name0" presStyleCnt="0">
        <dgm:presLayoutVars>
          <dgm:chMax val="7"/>
          <dgm:dir/>
          <dgm:resizeHandles val="exact"/>
        </dgm:presLayoutVars>
      </dgm:prSet>
      <dgm:spPr/>
    </dgm:pt>
    <dgm:pt modelId="{FA5C3465-14B5-4E62-8438-66645C094320}" type="pres">
      <dgm:prSet presAssocID="{62942287-1A70-4301-8041-5BE41E3D2937}" presName="ellipse1" presStyleLbl="vennNode1" presStyleIdx="0" presStyleCnt="3">
        <dgm:presLayoutVars>
          <dgm:bulletEnabled val="1"/>
        </dgm:presLayoutVars>
      </dgm:prSet>
      <dgm:spPr/>
    </dgm:pt>
    <dgm:pt modelId="{E30EFA43-D4E8-4CE0-BE39-61AE9B58E1E9}" type="pres">
      <dgm:prSet presAssocID="{62942287-1A70-4301-8041-5BE41E3D2937}" presName="ellipse2" presStyleLbl="vennNode1" presStyleIdx="1" presStyleCnt="3">
        <dgm:presLayoutVars>
          <dgm:bulletEnabled val="1"/>
        </dgm:presLayoutVars>
      </dgm:prSet>
      <dgm:spPr/>
    </dgm:pt>
    <dgm:pt modelId="{EEB5ED4E-DF26-4DE8-98D6-7B4AB774297B}" type="pres">
      <dgm:prSet presAssocID="{62942287-1A70-4301-8041-5BE41E3D2937}" presName="ellipse3" presStyleLbl="vennNode1" presStyleIdx="2" presStyleCnt="3">
        <dgm:presLayoutVars>
          <dgm:bulletEnabled val="1"/>
        </dgm:presLayoutVars>
      </dgm:prSet>
      <dgm:spPr/>
    </dgm:pt>
  </dgm:ptLst>
  <dgm:cxnLst>
    <dgm:cxn modelId="{66009A05-072B-4716-8120-499505D14B27}" type="presOf" srcId="{0EBFB388-3831-4F5A-8965-4193AD415979}" destId="{EEB5ED4E-DF26-4DE8-98D6-7B4AB774297B}" srcOrd="0" destOrd="0" presId="urn:microsoft.com/office/officeart/2005/8/layout/rings+Icon"/>
    <dgm:cxn modelId="{D2D1B940-85D3-47E7-AC13-F228EE374702}" type="presOf" srcId="{62942287-1A70-4301-8041-5BE41E3D2937}" destId="{FF6287D8-7C0F-41ED-95CE-768AB7B0EE32}" srcOrd="0" destOrd="0" presId="urn:microsoft.com/office/officeart/2005/8/layout/rings+Icon"/>
    <dgm:cxn modelId="{F2098E4D-4CBE-42B5-8CA7-A24DBFD77147}" srcId="{62942287-1A70-4301-8041-5BE41E3D2937}" destId="{662C297D-02AF-485D-AE43-40D63B2E5DE1}" srcOrd="1" destOrd="0" parTransId="{0C75F2FC-796A-4798-B366-D8FD9A8BB7D0}" sibTransId="{C3B198DF-4E2E-403A-AC33-10AFFFC15BCD}"/>
    <dgm:cxn modelId="{BDFF6585-DB93-4356-A5A9-CFCCAF740D26}" type="presOf" srcId="{662C297D-02AF-485D-AE43-40D63B2E5DE1}" destId="{E30EFA43-D4E8-4CE0-BE39-61AE9B58E1E9}" srcOrd="0" destOrd="0" presId="urn:microsoft.com/office/officeart/2005/8/layout/rings+Icon"/>
    <dgm:cxn modelId="{F6A6339C-8921-46A7-8475-7DAA053DC1AA}" srcId="{62942287-1A70-4301-8041-5BE41E3D2937}" destId="{ABFC2F16-C670-41AB-BA44-6163FB4DA693}" srcOrd="0" destOrd="0" parTransId="{7135D0D8-1AF0-4B88-9DFC-F075BEE43A42}" sibTransId="{86396141-C70E-4AF2-91DD-245E6E960998}"/>
    <dgm:cxn modelId="{518CC5A2-6C75-4C30-A351-9EE4D250FC13}" srcId="{62942287-1A70-4301-8041-5BE41E3D2937}" destId="{0EBFB388-3831-4F5A-8965-4193AD415979}" srcOrd="2" destOrd="0" parTransId="{F0700370-DA96-4C94-890A-AF3949868365}" sibTransId="{CE585A5B-7C06-461E-B5A5-E48200180D42}"/>
    <dgm:cxn modelId="{06C3C5A9-07FE-4171-9C08-1EE25977ED69}" type="presOf" srcId="{ABFC2F16-C670-41AB-BA44-6163FB4DA693}" destId="{FA5C3465-14B5-4E62-8438-66645C094320}" srcOrd="0" destOrd="0" presId="urn:microsoft.com/office/officeart/2005/8/layout/rings+Icon"/>
    <dgm:cxn modelId="{B06CD90C-E2C0-430C-B96E-2105479CB5B5}" type="presParOf" srcId="{FF6287D8-7C0F-41ED-95CE-768AB7B0EE32}" destId="{FA5C3465-14B5-4E62-8438-66645C094320}" srcOrd="0" destOrd="0" presId="urn:microsoft.com/office/officeart/2005/8/layout/rings+Icon"/>
    <dgm:cxn modelId="{CA35E0E6-509E-4DD4-A1D3-BCB3941AB0F2}" type="presParOf" srcId="{FF6287D8-7C0F-41ED-95CE-768AB7B0EE32}" destId="{E30EFA43-D4E8-4CE0-BE39-61AE9B58E1E9}" srcOrd="1" destOrd="0" presId="urn:microsoft.com/office/officeart/2005/8/layout/rings+Icon"/>
    <dgm:cxn modelId="{B93CC43F-E5B8-4881-AADE-5EE7E0858403}" type="presParOf" srcId="{FF6287D8-7C0F-41ED-95CE-768AB7B0EE32}" destId="{EEB5ED4E-DF26-4DE8-98D6-7B4AB774297B}" srcOrd="2" destOrd="0" presId="urn:microsoft.com/office/officeart/2005/8/layout/rings+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1256A4-DFB1-44EC-A20C-0A4F7BBD855A}">
      <dsp:nvSpPr>
        <dsp:cNvPr id="0" name=""/>
        <dsp:cNvSpPr/>
      </dsp:nvSpPr>
      <dsp:spPr>
        <a:xfrm>
          <a:off x="659" y="210432"/>
          <a:ext cx="2571542" cy="1542925"/>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Font typeface="Arial" panose="020B0604020202020204" pitchFamily="34" charset="0"/>
            <a:buNone/>
          </a:pPr>
          <a:r>
            <a:rPr lang="en-GB" sz="1200" b="1" kern="1200" dirty="0">
              <a:effectLst/>
              <a:latin typeface="HelveticaNeueLT Pro 55 Roman (Body)"/>
              <a:ea typeface="Calibri" panose="020F0502020204030204" pitchFamily="34" charset="0"/>
              <a:cs typeface="Calibri" panose="020F0502020204030204" pitchFamily="34" charset="0"/>
            </a:rPr>
            <a:t>Skill enhancement</a:t>
          </a:r>
          <a:endParaRPr lang="en-001" sz="1200" kern="1200" dirty="0">
            <a:latin typeface="HelveticaNeueLT Pro 55 Roman (Body)"/>
          </a:endParaRPr>
        </a:p>
        <a:p>
          <a:pPr marL="114300" lvl="1" indent="-114300" algn="ctr" defTabSz="533400">
            <a:lnSpc>
              <a:spcPct val="90000"/>
            </a:lnSpc>
            <a:spcBef>
              <a:spcPct val="0"/>
            </a:spcBef>
            <a:spcAft>
              <a:spcPct val="15000"/>
            </a:spcAft>
            <a:buFont typeface="Arial" panose="020B0604020202020204" pitchFamily="34" charset="0"/>
            <a:buNone/>
          </a:pPr>
          <a:r>
            <a:rPr lang="en-GB" sz="1200" kern="1200" dirty="0">
              <a:effectLst/>
              <a:latin typeface="HelveticaNeueLT Pro 55 Roman (Body)"/>
              <a:ea typeface="Calibri" panose="020F0502020204030204" pitchFamily="34" charset="0"/>
              <a:cs typeface="Calibri" panose="020F0502020204030204" pitchFamily="34" charset="0"/>
            </a:rPr>
            <a:t>The abilities, knowledge, and expertise individuals acquire through education, training, or experience that enable them to perform tasks or roles effectively in a specific field or context.</a:t>
          </a:r>
          <a:endParaRPr lang="en-001" sz="1200" kern="1200" dirty="0">
            <a:latin typeface="HelveticaNeueLT Pro 55 Roman (Body)"/>
          </a:endParaRPr>
        </a:p>
      </dsp:txBody>
      <dsp:txXfrm>
        <a:off x="659" y="210432"/>
        <a:ext cx="2571542" cy="1542925"/>
      </dsp:txXfrm>
    </dsp:sp>
    <dsp:sp modelId="{1E8C7447-EBB4-4B2F-B4A8-6D9A8C0652FE}">
      <dsp:nvSpPr>
        <dsp:cNvPr id="0" name=""/>
        <dsp:cNvSpPr/>
      </dsp:nvSpPr>
      <dsp:spPr>
        <a:xfrm>
          <a:off x="2829356" y="210432"/>
          <a:ext cx="2571542" cy="1542925"/>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b="1" kern="1200">
              <a:effectLst/>
              <a:latin typeface="HelveticaNeueLT Pro 55 Roman (Body)"/>
              <a:ea typeface="Calibri" panose="020F0502020204030204" pitchFamily="34" charset="0"/>
              <a:cs typeface="Calibri" panose="020F0502020204030204" pitchFamily="34" charset="0"/>
            </a:rPr>
            <a:t>Employability</a:t>
          </a:r>
        </a:p>
        <a:p>
          <a:pPr marL="0" lvl="0" indent="0" algn="ctr" defTabSz="533400">
            <a:lnSpc>
              <a:spcPct val="90000"/>
            </a:lnSpc>
            <a:spcBef>
              <a:spcPct val="0"/>
            </a:spcBef>
            <a:spcAft>
              <a:spcPct val="35000"/>
            </a:spcAft>
            <a:buNone/>
          </a:pPr>
          <a:r>
            <a:rPr lang="en-GB" sz="1200" kern="1200">
              <a:effectLst/>
              <a:latin typeface="HelveticaNeueLT Pro 55 Roman (Body)"/>
              <a:ea typeface="Calibri" panose="020F0502020204030204" pitchFamily="34" charset="0"/>
              <a:cs typeface="Calibri" panose="020F0502020204030204" pitchFamily="34" charset="0"/>
            </a:rPr>
            <a:t>The combination of skills, knowledge, personal attributes, and attitudes that make an individual capable of finding, maintaining, and progressing in meaningful employment.</a:t>
          </a:r>
          <a:endParaRPr lang="en-GB" sz="1200" kern="1200" dirty="0">
            <a:latin typeface="HelveticaNeueLT Pro 55 Roman (Body)"/>
            <a:ea typeface="Calibri" panose="020F0502020204030204" pitchFamily="34" charset="0"/>
            <a:cs typeface="Times New Roman" panose="02020603050405020304" pitchFamily="18" charset="0"/>
          </a:endParaRPr>
        </a:p>
      </dsp:txBody>
      <dsp:txXfrm>
        <a:off x="2829356" y="210432"/>
        <a:ext cx="2571542" cy="1542925"/>
      </dsp:txXfrm>
    </dsp:sp>
    <dsp:sp modelId="{EA831234-8D8D-4C3C-AF15-343A6C402D3D}">
      <dsp:nvSpPr>
        <dsp:cNvPr id="0" name=""/>
        <dsp:cNvSpPr/>
      </dsp:nvSpPr>
      <dsp:spPr>
        <a:xfrm>
          <a:off x="1415007" y="2010512"/>
          <a:ext cx="2571542" cy="1542925"/>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b="1" kern="1200" dirty="0">
              <a:effectLst/>
              <a:latin typeface="HelveticaNeueLT Pro 55 Roman (Body)"/>
              <a:ea typeface="Calibri" panose="020F0502020204030204" pitchFamily="34" charset="0"/>
              <a:cs typeface="Calibri" panose="020F0502020204030204" pitchFamily="34" charset="0"/>
            </a:rPr>
            <a:t>Employment Quality</a:t>
          </a:r>
        </a:p>
        <a:p>
          <a:pPr marL="0" lvl="0" indent="0" algn="ctr" defTabSz="533400">
            <a:lnSpc>
              <a:spcPct val="90000"/>
            </a:lnSpc>
            <a:spcBef>
              <a:spcPct val="0"/>
            </a:spcBef>
            <a:spcAft>
              <a:spcPct val="35000"/>
            </a:spcAft>
            <a:buNone/>
          </a:pPr>
          <a:r>
            <a:rPr lang="en-GB" sz="1200" kern="1200" dirty="0">
              <a:effectLst/>
              <a:latin typeface="HelveticaNeueLT Pro 55 Roman (Body)"/>
              <a:ea typeface="Calibri" panose="020F0502020204030204" pitchFamily="34" charset="0"/>
              <a:cs typeface="Calibri" panose="020F0502020204030204" pitchFamily="34" charset="0"/>
            </a:rPr>
            <a:t>The overall conditions and standards of a job, including factors such as fair pay, job security, safe working conditions, opportunities for growth, work-life balance, and respect for inclusive workers' rights. </a:t>
          </a:r>
          <a:endParaRPr lang="en-001" sz="1200" kern="1200" dirty="0">
            <a:effectLst/>
            <a:latin typeface="HelveticaNeueLT Pro 55 Roman (Body)"/>
            <a:ea typeface="Calibri" panose="020F0502020204030204" pitchFamily="34" charset="0"/>
            <a:cs typeface="Times New Roman" panose="02020603050405020304" pitchFamily="18" charset="0"/>
          </a:endParaRPr>
        </a:p>
      </dsp:txBody>
      <dsp:txXfrm>
        <a:off x="1415007" y="2010512"/>
        <a:ext cx="2571542" cy="15429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677CD7-4016-4ECB-A2A3-65F4BAD6EDD6}">
      <dsp:nvSpPr>
        <dsp:cNvPr id="0" name=""/>
        <dsp:cNvSpPr/>
      </dsp:nvSpPr>
      <dsp:spPr>
        <a:xfrm>
          <a:off x="0" y="160270"/>
          <a:ext cx="1284035" cy="1247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30480" rIns="85344" bIns="30480" numCol="1" spcCol="1270" anchor="ctr" anchorCtr="0">
          <a:noAutofit/>
        </a:bodyPr>
        <a:lstStyle/>
        <a:p>
          <a:pPr marL="0" lvl="0" indent="0" algn="l" defTabSz="533400">
            <a:lnSpc>
              <a:spcPct val="90000"/>
            </a:lnSpc>
            <a:spcBef>
              <a:spcPct val="0"/>
            </a:spcBef>
            <a:spcAft>
              <a:spcPct val="35000"/>
            </a:spcAft>
            <a:buFont typeface="Symbol" panose="05050102010706020507" pitchFamily="18" charset="2"/>
            <a:buNone/>
          </a:pPr>
          <a:r>
            <a:rPr lang="en-GB" sz="1200" kern="1200">
              <a:solidFill>
                <a:schemeClr val="bg1"/>
              </a:solidFill>
              <a:effectLst/>
              <a:latin typeface="HelveticaNeueLT Pro 55 Roman (Body)"/>
              <a:ea typeface="Calibri" panose="020F0502020204030204" pitchFamily="34" charset="0"/>
              <a:cs typeface="Calibri" panose="020F0502020204030204" pitchFamily="34" charset="0"/>
            </a:rPr>
            <a:t>Overall outcomes for the project are:</a:t>
          </a:r>
          <a:endParaRPr lang="en-001" sz="1200" kern="1200" dirty="0">
            <a:solidFill>
              <a:schemeClr val="bg1"/>
            </a:solidFill>
            <a:latin typeface="HelveticaNeueLT Pro 55 Roman (Body)"/>
          </a:endParaRPr>
        </a:p>
      </dsp:txBody>
      <dsp:txXfrm>
        <a:off x="0" y="160270"/>
        <a:ext cx="1284035" cy="1247400"/>
      </dsp:txXfrm>
    </dsp:sp>
    <dsp:sp modelId="{BD4AF4D3-7433-441B-AD66-F9A6AA37499E}">
      <dsp:nvSpPr>
        <dsp:cNvPr id="0" name=""/>
        <dsp:cNvSpPr/>
      </dsp:nvSpPr>
      <dsp:spPr>
        <a:xfrm>
          <a:off x="1284035" y="4345"/>
          <a:ext cx="256807" cy="1559250"/>
        </a:xfrm>
        <a:prstGeom prst="leftBrace">
          <a:avLst>
            <a:gd name="adj1" fmla="val 35000"/>
            <a:gd name="adj2" fmla="val 50000"/>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D860CF0-9DFF-4704-A0C3-C68BD000770F}">
      <dsp:nvSpPr>
        <dsp:cNvPr id="0" name=""/>
        <dsp:cNvSpPr/>
      </dsp:nvSpPr>
      <dsp:spPr>
        <a:xfrm>
          <a:off x="1643565" y="4345"/>
          <a:ext cx="3492576" cy="155925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114300" lvl="1" indent="-114300" algn="l" defTabSz="533400">
            <a:lnSpc>
              <a:spcPct val="90000"/>
            </a:lnSpc>
            <a:spcBef>
              <a:spcPct val="0"/>
            </a:spcBef>
            <a:spcAft>
              <a:spcPct val="15000"/>
            </a:spcAft>
            <a:buChar char="•"/>
          </a:pPr>
          <a:r>
            <a:rPr lang="en-GB" sz="1200" kern="1200" dirty="0">
              <a:effectLst/>
              <a:latin typeface="HelveticaNeueLT Pro 55 Roman (Body)"/>
              <a:ea typeface="Calibri" panose="020F0502020204030204" pitchFamily="34" charset="0"/>
              <a:cs typeface="Calibri" panose="020F0502020204030204" pitchFamily="34" charset="0"/>
            </a:rPr>
            <a:t>Outcome 1: Awardees scale-up innovative, skills-driven employment and job quality enhancement initiatives that improve workforce capabilities and promote inclusion.</a:t>
          </a:r>
          <a:endParaRPr lang="en-GB" sz="1200" kern="1200" dirty="0">
            <a:latin typeface="HelveticaNeueLT Pro 55 Roman (Body)"/>
            <a:ea typeface="Calibri" panose="020F0502020204030204" pitchFamily="34" charset="0"/>
            <a:cs typeface="Times New Roman" panose="02020603050405020304" pitchFamily="18" charset="0"/>
          </a:endParaRPr>
        </a:p>
        <a:p>
          <a:pPr marL="114300" lvl="1" indent="-114300" algn="l" defTabSz="533400">
            <a:lnSpc>
              <a:spcPct val="90000"/>
            </a:lnSpc>
            <a:spcBef>
              <a:spcPct val="0"/>
            </a:spcBef>
            <a:spcAft>
              <a:spcPct val="15000"/>
            </a:spcAft>
            <a:buChar char="•"/>
          </a:pPr>
          <a:r>
            <a:rPr lang="en-GB" sz="1200" kern="1200" dirty="0">
              <a:effectLst/>
              <a:latin typeface="HelveticaNeueLT Pro 55 Roman (Body)"/>
              <a:ea typeface="Calibri" panose="020F0502020204030204" pitchFamily="34" charset="0"/>
              <a:cs typeface="Calibri" panose="020F0502020204030204" pitchFamily="34" charset="0"/>
            </a:rPr>
            <a:t>Outcome 2: Employees and job seekers, including from marginalized groups, gain access to enhanced skill-building opportunities, leading to improved employability, better wages, and improved career prospects.</a:t>
          </a:r>
          <a:endParaRPr lang="en-001" sz="1200" kern="1200" dirty="0">
            <a:effectLst/>
            <a:latin typeface="HelveticaNeueLT Pro 55 Roman (Body)"/>
            <a:ea typeface="Calibri" panose="020F0502020204030204" pitchFamily="34" charset="0"/>
            <a:cs typeface="Times New Roman" panose="02020603050405020304" pitchFamily="18" charset="0"/>
          </a:endParaRPr>
        </a:p>
      </dsp:txBody>
      <dsp:txXfrm>
        <a:off x="1643565" y="4345"/>
        <a:ext cx="3492576" cy="1559250"/>
      </dsp:txXfrm>
    </dsp:sp>
    <dsp:sp modelId="{831D1EBA-3427-4338-8E26-D22FC0BCDBE2}">
      <dsp:nvSpPr>
        <dsp:cNvPr id="0" name=""/>
        <dsp:cNvSpPr/>
      </dsp:nvSpPr>
      <dsp:spPr>
        <a:xfrm>
          <a:off x="0" y="1790395"/>
          <a:ext cx="1284035" cy="1247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30480" rIns="85344" bIns="30480" numCol="1" spcCol="1270" anchor="ctr" anchorCtr="0">
          <a:noAutofit/>
        </a:bodyPr>
        <a:lstStyle/>
        <a:p>
          <a:pPr marL="0" lvl="0" indent="0" algn="l" defTabSz="533400">
            <a:lnSpc>
              <a:spcPct val="90000"/>
            </a:lnSpc>
            <a:spcBef>
              <a:spcPct val="0"/>
            </a:spcBef>
            <a:spcAft>
              <a:spcPct val="35000"/>
            </a:spcAft>
            <a:buNone/>
          </a:pPr>
          <a:r>
            <a:rPr lang="en-GB" sz="1200" kern="1200">
              <a:solidFill>
                <a:schemeClr val="bg1"/>
              </a:solidFill>
              <a:effectLst/>
              <a:latin typeface="HelveticaNeueLT Pro 55 Roman (Body)"/>
              <a:ea typeface="Calibri" panose="020F0502020204030204" pitchFamily="34" charset="0"/>
              <a:cs typeface="Calibri" panose="020F0502020204030204" pitchFamily="34" charset="0"/>
            </a:rPr>
            <a:t>Score higher if: </a:t>
          </a:r>
          <a:endParaRPr lang="en-GB" sz="1200" kern="1200" dirty="0">
            <a:solidFill>
              <a:schemeClr val="bg1"/>
            </a:solidFill>
            <a:latin typeface="HelveticaNeueLT Pro 55 Roman (Body)"/>
            <a:ea typeface="Calibri" panose="020F0502020204030204" pitchFamily="34" charset="0"/>
            <a:cs typeface="Times New Roman" panose="02020603050405020304" pitchFamily="18" charset="0"/>
          </a:endParaRPr>
        </a:p>
      </dsp:txBody>
      <dsp:txXfrm>
        <a:off x="0" y="1790395"/>
        <a:ext cx="1284035" cy="1247400"/>
      </dsp:txXfrm>
    </dsp:sp>
    <dsp:sp modelId="{CCEF8D4C-71C9-449F-BA88-BEEBE66994C7}">
      <dsp:nvSpPr>
        <dsp:cNvPr id="0" name=""/>
        <dsp:cNvSpPr/>
      </dsp:nvSpPr>
      <dsp:spPr>
        <a:xfrm>
          <a:off x="1284035" y="1790395"/>
          <a:ext cx="256807" cy="1247400"/>
        </a:xfrm>
        <a:prstGeom prst="leftBrace">
          <a:avLst>
            <a:gd name="adj1" fmla="val 35000"/>
            <a:gd name="adj2" fmla="val 50000"/>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11052E2-02ED-46AB-A6A5-78348B9AD42D}">
      <dsp:nvSpPr>
        <dsp:cNvPr id="0" name=""/>
        <dsp:cNvSpPr/>
      </dsp:nvSpPr>
      <dsp:spPr>
        <a:xfrm>
          <a:off x="1643565" y="1790395"/>
          <a:ext cx="3492576" cy="124740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114300" lvl="1" indent="-114300" algn="l" defTabSz="533400">
            <a:lnSpc>
              <a:spcPct val="90000"/>
            </a:lnSpc>
            <a:spcBef>
              <a:spcPct val="0"/>
            </a:spcBef>
            <a:spcAft>
              <a:spcPct val="15000"/>
            </a:spcAft>
            <a:buChar char="•"/>
          </a:pPr>
          <a:r>
            <a:rPr lang="en-GB" sz="1200" kern="1200" dirty="0">
              <a:effectLst/>
              <a:latin typeface="HelveticaNeueLT Pro 55 Roman (Body)"/>
              <a:ea typeface="Calibri" panose="020F0502020204030204" pitchFamily="34" charset="0"/>
              <a:cs typeface="Calibri" panose="020F0502020204030204" pitchFamily="34" charset="0"/>
            </a:rPr>
            <a:t>Your project has an EDI focus.</a:t>
          </a:r>
          <a:endParaRPr lang="en-GB" sz="1200" kern="1200" dirty="0">
            <a:latin typeface="HelveticaNeueLT Pro 55 Roman (Body)"/>
            <a:ea typeface="Calibri" panose="020F0502020204030204" pitchFamily="34" charset="0"/>
            <a:cs typeface="Times New Roman" panose="02020603050405020304" pitchFamily="18" charset="0"/>
          </a:endParaRPr>
        </a:p>
        <a:p>
          <a:pPr marL="114300" lvl="1" indent="-114300" algn="l" defTabSz="533400">
            <a:lnSpc>
              <a:spcPct val="90000"/>
            </a:lnSpc>
            <a:spcBef>
              <a:spcPct val="0"/>
            </a:spcBef>
            <a:spcAft>
              <a:spcPct val="15000"/>
            </a:spcAft>
            <a:buChar char="•"/>
          </a:pPr>
          <a:r>
            <a:rPr lang="en-GB" sz="1200" kern="1200" dirty="0">
              <a:effectLst/>
              <a:latin typeface="HelveticaNeueLT Pro 55 Roman (Body)"/>
              <a:ea typeface="Calibri" panose="020F0502020204030204" pitchFamily="34" charset="0"/>
              <a:cs typeface="Calibri" panose="020F0502020204030204" pitchFamily="34" charset="0"/>
            </a:rPr>
            <a:t>You include an in-house </a:t>
          </a:r>
          <a:r>
            <a:rPr lang="en-GB" sz="1200" kern="1200" dirty="0">
              <a:effectLst/>
              <a:latin typeface="HelveticaNeueLT Pro 55 Roman (Body)"/>
              <a:ea typeface="Calibri" panose="020F0502020204030204" pitchFamily="34" charset="0"/>
              <a:cs typeface="Times New Roman" panose="02020603050405020304" pitchFamily="18" charset="0"/>
            </a:rPr>
            <a:t>contribution towards the overall budget at 15% or more.</a:t>
          </a:r>
          <a:endParaRPr lang="en-001" sz="1200" kern="1200" dirty="0">
            <a:effectLst/>
            <a:latin typeface="HelveticaNeueLT Pro 55 Roman (Body)"/>
            <a:ea typeface="Calibri" panose="020F0502020204030204" pitchFamily="34" charset="0"/>
            <a:cs typeface="Times New Roman" panose="02020603050405020304" pitchFamily="18" charset="0"/>
          </a:endParaRPr>
        </a:p>
      </dsp:txBody>
      <dsp:txXfrm>
        <a:off x="1643565" y="1790395"/>
        <a:ext cx="3492576" cy="1247400"/>
      </dsp:txXfrm>
    </dsp:sp>
    <dsp:sp modelId="{923C40FA-A197-464B-AA79-E1E130DD931C}">
      <dsp:nvSpPr>
        <dsp:cNvPr id="0" name=""/>
        <dsp:cNvSpPr/>
      </dsp:nvSpPr>
      <dsp:spPr>
        <a:xfrm>
          <a:off x="0" y="3264595"/>
          <a:ext cx="1284035" cy="1247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30480" rIns="85344" bIns="30480" numCol="1" spcCol="1270" anchor="ctr" anchorCtr="0">
          <a:noAutofit/>
        </a:bodyPr>
        <a:lstStyle/>
        <a:p>
          <a:pPr marL="0" lvl="0" indent="0" algn="l" defTabSz="533400">
            <a:lnSpc>
              <a:spcPct val="90000"/>
            </a:lnSpc>
            <a:spcBef>
              <a:spcPct val="0"/>
            </a:spcBef>
            <a:spcAft>
              <a:spcPct val="35000"/>
            </a:spcAft>
            <a:buNone/>
          </a:pPr>
          <a:r>
            <a:rPr lang="en-GB" sz="1200" kern="1200">
              <a:solidFill>
                <a:schemeClr val="bg1"/>
              </a:solidFill>
              <a:effectLst/>
              <a:latin typeface="HelveticaNeueLT Pro 55 Roman (Body)"/>
              <a:ea typeface="Calibri" panose="020F0502020204030204" pitchFamily="34" charset="0"/>
              <a:cs typeface="Times New Roman" panose="02020603050405020304" pitchFamily="18" charset="0"/>
            </a:rPr>
            <a:t>To be eligible for the award process:</a:t>
          </a:r>
          <a:endParaRPr lang="en-001" sz="1200" kern="1200" dirty="0">
            <a:solidFill>
              <a:schemeClr val="bg1"/>
            </a:solidFill>
            <a:effectLst/>
            <a:latin typeface="HelveticaNeueLT Pro 55 Roman (Body)"/>
            <a:ea typeface="Calibri" panose="020F0502020204030204" pitchFamily="34" charset="0"/>
            <a:cs typeface="Times New Roman" panose="02020603050405020304" pitchFamily="18" charset="0"/>
          </a:endParaRPr>
        </a:p>
      </dsp:txBody>
      <dsp:txXfrm>
        <a:off x="0" y="3264595"/>
        <a:ext cx="1284035" cy="1247400"/>
      </dsp:txXfrm>
    </dsp:sp>
    <dsp:sp modelId="{05DE4036-9F8F-4F4E-B226-F37D383169B8}">
      <dsp:nvSpPr>
        <dsp:cNvPr id="0" name=""/>
        <dsp:cNvSpPr/>
      </dsp:nvSpPr>
      <dsp:spPr>
        <a:xfrm>
          <a:off x="1284035" y="3264595"/>
          <a:ext cx="256807" cy="1247400"/>
        </a:xfrm>
        <a:prstGeom prst="leftBrace">
          <a:avLst>
            <a:gd name="adj1" fmla="val 35000"/>
            <a:gd name="adj2" fmla="val 50000"/>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A746931-D884-42DA-B399-E110A869CA15}">
      <dsp:nvSpPr>
        <dsp:cNvPr id="0" name=""/>
        <dsp:cNvSpPr/>
      </dsp:nvSpPr>
      <dsp:spPr>
        <a:xfrm>
          <a:off x="1643565" y="3264595"/>
          <a:ext cx="3492576" cy="124740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114300" lvl="1" indent="-114300" algn="l" defTabSz="533400">
            <a:lnSpc>
              <a:spcPct val="90000"/>
            </a:lnSpc>
            <a:spcBef>
              <a:spcPct val="0"/>
            </a:spcBef>
            <a:spcAft>
              <a:spcPct val="15000"/>
            </a:spcAft>
            <a:buChar char="•"/>
          </a:pPr>
          <a:r>
            <a:rPr lang="en-GB" sz="1200" kern="1200" dirty="0">
              <a:effectLst/>
              <a:latin typeface="HelveticaNeueLT Pro 55 Roman (Body)"/>
              <a:ea typeface="Calibri" panose="020F0502020204030204" pitchFamily="34" charset="0"/>
              <a:cs typeface="Times New Roman" panose="02020603050405020304" pitchFamily="18" charset="0"/>
            </a:rPr>
            <a:t>It is mandatory to include a reference letter from your investor (see point 5 under award criteria – Impact Potential). </a:t>
          </a:r>
          <a:endParaRPr lang="en-001" sz="1200" kern="1200" dirty="0">
            <a:effectLst/>
            <a:latin typeface="HelveticaNeueLT Pro 55 Roman (Body)"/>
            <a:ea typeface="Calibri" panose="020F0502020204030204" pitchFamily="34" charset="0"/>
            <a:cs typeface="Times New Roman" panose="02020603050405020304" pitchFamily="18" charset="0"/>
          </a:endParaRPr>
        </a:p>
      </dsp:txBody>
      <dsp:txXfrm>
        <a:off x="1643565" y="3264595"/>
        <a:ext cx="3492576" cy="12474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ADACAE-0A36-42B8-9702-2DA7ADB8998A}">
      <dsp:nvSpPr>
        <dsp:cNvPr id="0" name=""/>
        <dsp:cNvSpPr/>
      </dsp:nvSpPr>
      <dsp:spPr>
        <a:xfrm>
          <a:off x="0" y="288576"/>
          <a:ext cx="3384895" cy="2030937"/>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t" anchorCtr="0">
          <a:noAutofit/>
        </a:bodyPr>
        <a:lstStyle/>
        <a:p>
          <a:pPr marL="0" lvl="0" indent="0" algn="ctr" defTabSz="533400">
            <a:lnSpc>
              <a:spcPct val="90000"/>
            </a:lnSpc>
            <a:spcBef>
              <a:spcPct val="0"/>
            </a:spcBef>
            <a:spcAft>
              <a:spcPct val="35000"/>
            </a:spcAft>
            <a:buNone/>
          </a:pPr>
          <a:r>
            <a:rPr lang="en-GB" sz="1200" b="1" kern="1200" dirty="0"/>
            <a:t>Impact Potential</a:t>
          </a:r>
        </a:p>
        <a:p>
          <a:pPr marL="114300" lvl="1" indent="-114300" algn="l" defTabSz="533400">
            <a:lnSpc>
              <a:spcPct val="90000"/>
            </a:lnSpc>
            <a:spcBef>
              <a:spcPct val="0"/>
            </a:spcBef>
            <a:spcAft>
              <a:spcPct val="15000"/>
            </a:spcAft>
            <a:buFont typeface="Arial" panose="020B0604020202020204" pitchFamily="34" charset="0"/>
            <a:buChar char="•"/>
          </a:pPr>
          <a:r>
            <a:rPr lang="en-GB" sz="1200" kern="1200" dirty="0"/>
            <a:t>Clear goals with measurable improvements in skills, employability, and job quality.</a:t>
          </a:r>
        </a:p>
        <a:p>
          <a:pPr marL="114300" lvl="1" indent="-114300" algn="l" defTabSz="533400">
            <a:lnSpc>
              <a:spcPct val="90000"/>
            </a:lnSpc>
            <a:spcBef>
              <a:spcPct val="0"/>
            </a:spcBef>
            <a:spcAft>
              <a:spcPct val="15000"/>
            </a:spcAft>
            <a:buFont typeface="Arial" panose="020B0604020202020204" pitchFamily="34" charset="0"/>
            <a:buChar char="•"/>
          </a:pPr>
          <a:r>
            <a:rPr lang="en-GB" sz="1200" kern="1200" dirty="0"/>
            <a:t>Targets diverse groups; inclusion of women and marginalized groups scores extra points.</a:t>
          </a:r>
        </a:p>
        <a:p>
          <a:pPr marL="114300" lvl="1" indent="-114300" algn="l" defTabSz="533400">
            <a:lnSpc>
              <a:spcPct val="90000"/>
            </a:lnSpc>
            <a:spcBef>
              <a:spcPct val="0"/>
            </a:spcBef>
            <a:spcAft>
              <a:spcPct val="15000"/>
            </a:spcAft>
            <a:buFont typeface="Arial" panose="020B0604020202020204" pitchFamily="34" charset="0"/>
            <a:buChar char="•"/>
          </a:pPr>
          <a:r>
            <a:rPr lang="en-GB" sz="1200" kern="1200" dirty="0"/>
            <a:t>Measurable results: increased skills, promotions, wages, or job satisfaction.</a:t>
          </a:r>
        </a:p>
        <a:p>
          <a:pPr marL="114300" lvl="1" indent="-114300" algn="l" defTabSz="533400">
            <a:lnSpc>
              <a:spcPct val="90000"/>
            </a:lnSpc>
            <a:spcBef>
              <a:spcPct val="0"/>
            </a:spcBef>
            <a:spcAft>
              <a:spcPct val="15000"/>
            </a:spcAft>
            <a:buFont typeface="Arial" panose="020B0604020202020204" pitchFamily="34" charset="0"/>
            <a:buChar char="•"/>
          </a:pPr>
          <a:r>
            <a:rPr lang="en-GB" sz="1200" kern="1200" dirty="0"/>
            <a:t>Creates impact at individual, team, and organizational levels, aligned with inclusivity/sustainability.</a:t>
          </a:r>
        </a:p>
        <a:p>
          <a:pPr marL="114300" lvl="1" indent="-114300" algn="l" defTabSz="533400">
            <a:lnSpc>
              <a:spcPct val="90000"/>
            </a:lnSpc>
            <a:spcBef>
              <a:spcPct val="0"/>
            </a:spcBef>
            <a:spcAft>
              <a:spcPct val="15000"/>
            </a:spcAft>
            <a:buFont typeface="Arial" panose="020B0604020202020204" pitchFamily="34" charset="0"/>
            <a:buChar char="•"/>
          </a:pPr>
          <a:r>
            <a:rPr lang="en-GB" sz="1200" kern="1200" dirty="0"/>
            <a:t>Investor reference check.</a:t>
          </a:r>
        </a:p>
      </dsp:txBody>
      <dsp:txXfrm>
        <a:off x="0" y="288576"/>
        <a:ext cx="3384895" cy="2030937"/>
      </dsp:txXfrm>
    </dsp:sp>
    <dsp:sp modelId="{DD0ECF28-D170-4575-A02D-F2E251C4640D}">
      <dsp:nvSpPr>
        <dsp:cNvPr id="0" name=""/>
        <dsp:cNvSpPr/>
      </dsp:nvSpPr>
      <dsp:spPr>
        <a:xfrm>
          <a:off x="3723384" y="288576"/>
          <a:ext cx="3384895" cy="2030937"/>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t" anchorCtr="0">
          <a:noAutofit/>
        </a:bodyPr>
        <a:lstStyle/>
        <a:p>
          <a:pPr marL="0" lvl="0" indent="0" algn="ctr" defTabSz="533400">
            <a:lnSpc>
              <a:spcPct val="90000"/>
            </a:lnSpc>
            <a:spcBef>
              <a:spcPct val="0"/>
            </a:spcBef>
            <a:spcAft>
              <a:spcPct val="35000"/>
            </a:spcAft>
            <a:buNone/>
          </a:pPr>
          <a:r>
            <a:rPr lang="en-GB" sz="1200" b="1" kern="1200" dirty="0"/>
            <a:t>Scalability </a:t>
          </a:r>
        </a:p>
        <a:p>
          <a:pPr marL="114300" lvl="1" indent="-114300" algn="l" defTabSz="533400">
            <a:lnSpc>
              <a:spcPct val="90000"/>
            </a:lnSpc>
            <a:spcBef>
              <a:spcPct val="0"/>
            </a:spcBef>
            <a:spcAft>
              <a:spcPct val="15000"/>
            </a:spcAft>
            <a:buFont typeface="Arial" panose="020B0604020202020204" pitchFamily="34" charset="0"/>
            <a:buChar char="•"/>
          </a:pPr>
          <a:r>
            <a:rPr lang="en-GB" sz="1200" kern="1200" dirty="0"/>
            <a:t>Designed for growth, inspiring adoption across teams, departments, or industries.</a:t>
          </a:r>
        </a:p>
        <a:p>
          <a:pPr marL="114300" lvl="1" indent="-114300" algn="l" defTabSz="533400">
            <a:lnSpc>
              <a:spcPct val="90000"/>
            </a:lnSpc>
            <a:spcBef>
              <a:spcPct val="0"/>
            </a:spcBef>
            <a:spcAft>
              <a:spcPct val="15000"/>
            </a:spcAft>
            <a:buFont typeface="Arial" panose="020B0604020202020204" pitchFamily="34" charset="0"/>
            <a:buChar char="•"/>
          </a:pPr>
          <a:r>
            <a:rPr lang="en-GB" sz="1200" kern="1200" dirty="0"/>
            <a:t>Maintains benefits for original target groups during scaling.</a:t>
          </a:r>
        </a:p>
        <a:p>
          <a:pPr marL="114300" lvl="1" indent="-114300" algn="l" defTabSz="533400">
            <a:lnSpc>
              <a:spcPct val="90000"/>
            </a:lnSpc>
            <a:spcBef>
              <a:spcPct val="0"/>
            </a:spcBef>
            <a:spcAft>
              <a:spcPct val="15000"/>
            </a:spcAft>
            <a:buFont typeface="Arial" panose="020B0604020202020204" pitchFamily="34" charset="0"/>
            <a:buChar char="•"/>
          </a:pPr>
          <a:r>
            <a:rPr lang="en-GB" sz="1200" kern="1200" dirty="0"/>
            <a:t>Clearly identifies resources (funding, tools, staff) for effective scaling.</a:t>
          </a:r>
        </a:p>
        <a:p>
          <a:pPr marL="114300" lvl="1" indent="-114300" algn="l" defTabSz="533400">
            <a:lnSpc>
              <a:spcPct val="90000"/>
            </a:lnSpc>
            <a:spcBef>
              <a:spcPct val="0"/>
            </a:spcBef>
            <a:spcAft>
              <a:spcPct val="15000"/>
            </a:spcAft>
            <a:buFont typeface="Arial" panose="020B0604020202020204" pitchFamily="34" charset="0"/>
            <a:buChar char="•"/>
          </a:pPr>
          <a:r>
            <a:rPr lang="en-GB" sz="1200" kern="1200" dirty="0"/>
            <a:t>Balances cost-effectiveness with goals like sustainability and long-term growth.</a:t>
          </a:r>
        </a:p>
      </dsp:txBody>
      <dsp:txXfrm>
        <a:off x="3723384" y="288576"/>
        <a:ext cx="3384895" cy="2030937"/>
      </dsp:txXfrm>
    </dsp:sp>
    <dsp:sp modelId="{FBD4C30B-B2BF-45C3-A574-C6FFC271714A}">
      <dsp:nvSpPr>
        <dsp:cNvPr id="0" name=""/>
        <dsp:cNvSpPr/>
      </dsp:nvSpPr>
      <dsp:spPr>
        <a:xfrm>
          <a:off x="7446769" y="288576"/>
          <a:ext cx="3384895" cy="2030937"/>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t" anchorCtr="0">
          <a:noAutofit/>
        </a:bodyPr>
        <a:lstStyle/>
        <a:p>
          <a:pPr marL="0" lvl="0" indent="0" algn="ctr" defTabSz="533400">
            <a:lnSpc>
              <a:spcPct val="90000"/>
            </a:lnSpc>
            <a:spcBef>
              <a:spcPct val="0"/>
            </a:spcBef>
            <a:spcAft>
              <a:spcPct val="35000"/>
            </a:spcAft>
            <a:buNone/>
          </a:pPr>
          <a:r>
            <a:rPr lang="en-GB" sz="1200" b="1" kern="1200" dirty="0"/>
            <a:t>Innovation and Collaboration </a:t>
          </a:r>
        </a:p>
        <a:p>
          <a:pPr marL="114300" lvl="1" indent="-114300" algn="l" defTabSz="533400">
            <a:lnSpc>
              <a:spcPct val="90000"/>
            </a:lnSpc>
            <a:spcBef>
              <a:spcPct val="0"/>
            </a:spcBef>
            <a:spcAft>
              <a:spcPct val="15000"/>
            </a:spcAft>
            <a:buFont typeface="Arial" panose="020B0604020202020204" pitchFamily="34" charset="0"/>
            <a:buChar char="•"/>
          </a:pPr>
          <a:r>
            <a:rPr lang="en-GB" sz="1200" kern="1200" dirty="0"/>
            <a:t>Introduces novel ideas, tools, or methods relevant to its context.</a:t>
          </a:r>
        </a:p>
        <a:p>
          <a:pPr marL="114300" lvl="1" indent="-114300" algn="l" defTabSz="533400">
            <a:lnSpc>
              <a:spcPct val="90000"/>
            </a:lnSpc>
            <a:spcBef>
              <a:spcPct val="0"/>
            </a:spcBef>
            <a:spcAft>
              <a:spcPct val="15000"/>
            </a:spcAft>
            <a:buFont typeface="Arial" panose="020B0604020202020204" pitchFamily="34" charset="0"/>
            <a:buChar char="•"/>
          </a:pPr>
          <a:r>
            <a:rPr lang="en-GB" sz="1200" kern="1200" dirty="0"/>
            <a:t>Improves workflows and addresses challenges in employability or job quality.</a:t>
          </a:r>
        </a:p>
        <a:p>
          <a:pPr marL="114300" lvl="1" indent="-114300" algn="l" defTabSz="533400">
            <a:lnSpc>
              <a:spcPct val="90000"/>
            </a:lnSpc>
            <a:spcBef>
              <a:spcPct val="0"/>
            </a:spcBef>
            <a:spcAft>
              <a:spcPct val="15000"/>
            </a:spcAft>
            <a:buFont typeface="Arial" panose="020B0604020202020204" pitchFamily="34" charset="0"/>
            <a:buChar char="•"/>
          </a:pPr>
          <a:r>
            <a:rPr lang="en-GB" sz="1200" kern="1200" dirty="0"/>
            <a:t>Fosters collaboration across teams and stakeholders, driving inclusivity and productivity.</a:t>
          </a:r>
        </a:p>
      </dsp:txBody>
      <dsp:txXfrm>
        <a:off x="7446769" y="288576"/>
        <a:ext cx="3384895" cy="2030937"/>
      </dsp:txXfrm>
    </dsp:sp>
    <dsp:sp modelId="{A3146319-9979-4F02-A6B2-181452104FD1}">
      <dsp:nvSpPr>
        <dsp:cNvPr id="0" name=""/>
        <dsp:cNvSpPr/>
      </dsp:nvSpPr>
      <dsp:spPr>
        <a:xfrm>
          <a:off x="0" y="2658002"/>
          <a:ext cx="3384895" cy="2030937"/>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t" anchorCtr="0">
          <a:noAutofit/>
        </a:bodyPr>
        <a:lstStyle/>
        <a:p>
          <a:pPr marL="0" lvl="0" indent="0" algn="ctr" defTabSz="533400">
            <a:lnSpc>
              <a:spcPct val="90000"/>
            </a:lnSpc>
            <a:spcBef>
              <a:spcPct val="0"/>
            </a:spcBef>
            <a:spcAft>
              <a:spcPct val="35000"/>
            </a:spcAft>
            <a:buNone/>
          </a:pPr>
          <a:r>
            <a:rPr lang="en-GB" sz="1200" b="1" kern="1200" dirty="0"/>
            <a:t>Sustainability </a:t>
          </a:r>
        </a:p>
        <a:p>
          <a:pPr marL="114300" lvl="1" indent="-114300" algn="l" defTabSz="533400">
            <a:lnSpc>
              <a:spcPct val="90000"/>
            </a:lnSpc>
            <a:spcBef>
              <a:spcPct val="0"/>
            </a:spcBef>
            <a:spcAft>
              <a:spcPct val="15000"/>
            </a:spcAft>
            <a:buFont typeface="Arial" panose="020B0604020202020204" pitchFamily="34" charset="0"/>
            <a:buChar char="•"/>
          </a:pPr>
          <a:r>
            <a:rPr lang="en-GB" sz="1200" kern="1200" dirty="0"/>
            <a:t>Ensures long-term impact without constant external support.</a:t>
          </a:r>
        </a:p>
        <a:p>
          <a:pPr marL="114300" lvl="1" indent="-114300" algn="l" defTabSz="533400">
            <a:lnSpc>
              <a:spcPct val="90000"/>
            </a:lnSpc>
            <a:spcBef>
              <a:spcPct val="0"/>
            </a:spcBef>
            <a:spcAft>
              <a:spcPct val="15000"/>
            </a:spcAft>
            <a:buFont typeface="Arial" panose="020B0604020202020204" pitchFamily="34" charset="0"/>
            <a:buChar char="•"/>
          </a:pPr>
          <a:r>
            <a:rPr lang="en-GB" sz="1200" kern="1200" dirty="0"/>
            <a:t>Efficient resource use enhances well-being and organizational/community growth.</a:t>
          </a:r>
        </a:p>
        <a:p>
          <a:pPr marL="114300" lvl="1" indent="-114300" algn="l" defTabSz="533400">
            <a:lnSpc>
              <a:spcPct val="90000"/>
            </a:lnSpc>
            <a:spcBef>
              <a:spcPct val="0"/>
            </a:spcBef>
            <a:spcAft>
              <a:spcPct val="15000"/>
            </a:spcAft>
            <a:buFont typeface="Arial" panose="020B0604020202020204" pitchFamily="34" charset="0"/>
            <a:buChar char="•"/>
          </a:pPr>
          <a:r>
            <a:rPr lang="en-GB" sz="1200" kern="1200" dirty="0"/>
            <a:t>Develops a healthy work environment as part of its sustainability framework.</a:t>
          </a:r>
        </a:p>
        <a:p>
          <a:pPr marL="114300" lvl="1" indent="-114300" algn="l" defTabSz="533400">
            <a:lnSpc>
              <a:spcPct val="90000"/>
            </a:lnSpc>
            <a:spcBef>
              <a:spcPct val="0"/>
            </a:spcBef>
            <a:spcAft>
              <a:spcPct val="15000"/>
            </a:spcAft>
            <a:buFont typeface="Arial" panose="020B0604020202020204" pitchFamily="34" charset="0"/>
            <a:buChar char="•"/>
          </a:pPr>
          <a:r>
            <a:rPr lang="en-GB" sz="1200" kern="1200" dirty="0"/>
            <a:t>Aligns with company values, fostering a positive work culture.</a:t>
          </a:r>
        </a:p>
      </dsp:txBody>
      <dsp:txXfrm>
        <a:off x="0" y="2658002"/>
        <a:ext cx="3384895" cy="2030937"/>
      </dsp:txXfrm>
    </dsp:sp>
    <dsp:sp modelId="{9E1CEB75-E7B8-484B-8A20-53FE4CC37137}">
      <dsp:nvSpPr>
        <dsp:cNvPr id="0" name=""/>
        <dsp:cNvSpPr/>
      </dsp:nvSpPr>
      <dsp:spPr>
        <a:xfrm>
          <a:off x="3723384" y="2658002"/>
          <a:ext cx="3384895" cy="2030937"/>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t" anchorCtr="0">
          <a:noAutofit/>
        </a:bodyPr>
        <a:lstStyle/>
        <a:p>
          <a:pPr marL="0" lvl="0" indent="0" algn="ctr" defTabSz="533400">
            <a:lnSpc>
              <a:spcPct val="90000"/>
            </a:lnSpc>
            <a:spcBef>
              <a:spcPct val="0"/>
            </a:spcBef>
            <a:spcAft>
              <a:spcPct val="35000"/>
            </a:spcAft>
            <a:buNone/>
          </a:pPr>
          <a:r>
            <a:rPr lang="en-GB" sz="1200" b="1" kern="1200" dirty="0"/>
            <a:t>Alignment with Local Needs </a:t>
          </a:r>
        </a:p>
        <a:p>
          <a:pPr marL="114300" lvl="1" indent="-114300" algn="l" defTabSz="533400">
            <a:lnSpc>
              <a:spcPct val="90000"/>
            </a:lnSpc>
            <a:spcBef>
              <a:spcPct val="0"/>
            </a:spcBef>
            <a:spcAft>
              <a:spcPct val="15000"/>
            </a:spcAft>
            <a:buFont typeface="Arial" panose="020B0604020202020204" pitchFamily="34" charset="0"/>
            <a:buChar char="•"/>
          </a:pPr>
          <a:r>
            <a:rPr lang="en-GB" sz="1200" kern="1200" dirty="0"/>
            <a:t>Addresses specific local challenges (skills gaps, onboarding, working conditions).</a:t>
          </a:r>
        </a:p>
        <a:p>
          <a:pPr marL="114300" lvl="1" indent="-114300" algn="l" defTabSz="533400">
            <a:lnSpc>
              <a:spcPct val="90000"/>
            </a:lnSpc>
            <a:spcBef>
              <a:spcPct val="0"/>
            </a:spcBef>
            <a:spcAft>
              <a:spcPct val="15000"/>
            </a:spcAft>
            <a:buFont typeface="Arial" panose="020B0604020202020204" pitchFamily="34" charset="0"/>
            <a:buChar char="•"/>
          </a:pPr>
          <a:r>
            <a:rPr lang="en-GB" sz="1200" kern="1200" dirty="0"/>
            <a:t>Ensures relevance with input from employees, job seekers, and managers.</a:t>
          </a:r>
        </a:p>
      </dsp:txBody>
      <dsp:txXfrm>
        <a:off x="3723384" y="2658002"/>
        <a:ext cx="3384895" cy="2030937"/>
      </dsp:txXfrm>
    </dsp:sp>
    <dsp:sp modelId="{650B796C-FBE2-4FB2-AB7D-1B2FF08DEFE4}">
      <dsp:nvSpPr>
        <dsp:cNvPr id="0" name=""/>
        <dsp:cNvSpPr/>
      </dsp:nvSpPr>
      <dsp:spPr>
        <a:xfrm>
          <a:off x="7446769" y="2658002"/>
          <a:ext cx="3384895" cy="2030937"/>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t" anchorCtr="0">
          <a:noAutofit/>
        </a:bodyPr>
        <a:lstStyle/>
        <a:p>
          <a:pPr marL="0" lvl="0" indent="0" algn="ctr" defTabSz="533400">
            <a:lnSpc>
              <a:spcPct val="90000"/>
            </a:lnSpc>
            <a:spcBef>
              <a:spcPct val="0"/>
            </a:spcBef>
            <a:spcAft>
              <a:spcPct val="35000"/>
            </a:spcAft>
            <a:buNone/>
          </a:pPr>
          <a:r>
            <a:rPr lang="en-GB" sz="1200" b="1" kern="1200" dirty="0"/>
            <a:t>Evaluation Process</a:t>
          </a:r>
        </a:p>
        <a:p>
          <a:pPr marL="114300" lvl="1" indent="-114300" algn="l" defTabSz="533400">
            <a:lnSpc>
              <a:spcPct val="90000"/>
            </a:lnSpc>
            <a:spcBef>
              <a:spcPct val="0"/>
            </a:spcBef>
            <a:spcAft>
              <a:spcPct val="15000"/>
            </a:spcAft>
            <a:buFont typeface="Arial" panose="020B0604020202020204" pitchFamily="34" charset="0"/>
            <a:buChar char="•"/>
          </a:pPr>
          <a:r>
            <a:rPr lang="en-GB" sz="1200" kern="1200" dirty="0"/>
            <a:t>Includes a clear evaluation process (e.g., surveys, interviews) to measure success.</a:t>
          </a:r>
        </a:p>
        <a:p>
          <a:pPr marL="114300" lvl="1" indent="-114300" algn="l" defTabSz="533400">
            <a:lnSpc>
              <a:spcPct val="90000"/>
            </a:lnSpc>
            <a:spcBef>
              <a:spcPct val="0"/>
            </a:spcBef>
            <a:spcAft>
              <a:spcPct val="15000"/>
            </a:spcAft>
            <a:buFont typeface="Arial" panose="020B0604020202020204" pitchFamily="34" charset="0"/>
            <a:buChar char="•"/>
          </a:pPr>
          <a:r>
            <a:rPr lang="en-GB" sz="1200" kern="1200" dirty="0"/>
            <a:t>Applies findings to improve future initiatives and working conditions.</a:t>
          </a:r>
        </a:p>
      </dsp:txBody>
      <dsp:txXfrm>
        <a:off x="7446769" y="2658002"/>
        <a:ext cx="3384895" cy="203093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69177D-805D-4FD2-905D-8D5CFD26458D}">
      <dsp:nvSpPr>
        <dsp:cNvPr id="0" name=""/>
        <dsp:cNvSpPr/>
      </dsp:nvSpPr>
      <dsp:spPr>
        <a:xfrm>
          <a:off x="0" y="439"/>
          <a:ext cx="449103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DC1D38C6-5AD8-4453-8EDD-9188BB0A43DF}">
      <dsp:nvSpPr>
        <dsp:cNvPr id="0" name=""/>
        <dsp:cNvSpPr/>
      </dsp:nvSpPr>
      <dsp:spPr>
        <a:xfrm>
          <a:off x="0" y="439"/>
          <a:ext cx="4491037" cy="7192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solidFill>
                <a:schemeClr val="accent3"/>
              </a:solidFill>
              <a:latin typeface="HelveticaNeueLT Pro 65 Md (Headings)"/>
              <a:cs typeface="Calibri" panose="020F0502020204030204" pitchFamily="34" charset="0"/>
            </a:rPr>
            <a:t>Name of Institution:</a:t>
          </a:r>
        </a:p>
      </dsp:txBody>
      <dsp:txXfrm>
        <a:off x="0" y="439"/>
        <a:ext cx="4491037" cy="719279"/>
      </dsp:txXfrm>
    </dsp:sp>
    <dsp:sp modelId="{185AD425-F415-4E6A-87F4-220B909DFF17}">
      <dsp:nvSpPr>
        <dsp:cNvPr id="0" name=""/>
        <dsp:cNvSpPr/>
      </dsp:nvSpPr>
      <dsp:spPr>
        <a:xfrm>
          <a:off x="0" y="719718"/>
          <a:ext cx="449103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34808E29-77F9-483B-8079-F50C733A21C9}">
      <dsp:nvSpPr>
        <dsp:cNvPr id="0" name=""/>
        <dsp:cNvSpPr/>
      </dsp:nvSpPr>
      <dsp:spPr>
        <a:xfrm>
          <a:off x="0" y="719718"/>
          <a:ext cx="4491037" cy="7192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solidFill>
                <a:schemeClr val="accent3"/>
              </a:solidFill>
              <a:latin typeface="HelveticaNeueLT Pro 65 Md (Headings)"/>
              <a:cs typeface="Calibri" panose="020F0502020204030204" pitchFamily="34" charset="0"/>
            </a:rPr>
            <a:t>Country: </a:t>
          </a:r>
        </a:p>
      </dsp:txBody>
      <dsp:txXfrm>
        <a:off x="0" y="719718"/>
        <a:ext cx="4491037" cy="719279"/>
      </dsp:txXfrm>
    </dsp:sp>
    <dsp:sp modelId="{521214AD-FEA6-474E-A351-096DB1F3B59D}">
      <dsp:nvSpPr>
        <dsp:cNvPr id="0" name=""/>
        <dsp:cNvSpPr/>
      </dsp:nvSpPr>
      <dsp:spPr>
        <a:xfrm>
          <a:off x="0" y="1438997"/>
          <a:ext cx="449103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6F96A5DA-A20C-4D09-98A1-A24508E62FF3}">
      <dsp:nvSpPr>
        <dsp:cNvPr id="0" name=""/>
        <dsp:cNvSpPr/>
      </dsp:nvSpPr>
      <dsp:spPr>
        <a:xfrm>
          <a:off x="0" y="1438997"/>
          <a:ext cx="4491037" cy="7192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dirty="0">
              <a:solidFill>
                <a:schemeClr val="accent3"/>
              </a:solidFill>
              <a:latin typeface="HelveticaNeueLT Pro 65 Md (Headings)"/>
            </a:rPr>
            <a:t>Project lead / main contact for the submission: </a:t>
          </a:r>
          <a:endParaRPr lang="en-US" sz="2100" kern="1200" dirty="0">
            <a:solidFill>
              <a:schemeClr val="accent3"/>
            </a:solidFill>
            <a:latin typeface="HelveticaNeueLT Pro 65 Md (Headings)"/>
            <a:cs typeface="Calibri" panose="020F0502020204030204" pitchFamily="34" charset="0"/>
          </a:endParaRPr>
        </a:p>
      </dsp:txBody>
      <dsp:txXfrm>
        <a:off x="0" y="1438997"/>
        <a:ext cx="4491037" cy="719279"/>
      </dsp:txXfrm>
    </dsp:sp>
    <dsp:sp modelId="{D8FC375B-A864-48F7-A559-04C5C8F77755}">
      <dsp:nvSpPr>
        <dsp:cNvPr id="0" name=""/>
        <dsp:cNvSpPr/>
      </dsp:nvSpPr>
      <dsp:spPr>
        <a:xfrm>
          <a:off x="0" y="2158277"/>
          <a:ext cx="449103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64FF9909-895D-433E-9C5C-A34E10620786}">
      <dsp:nvSpPr>
        <dsp:cNvPr id="0" name=""/>
        <dsp:cNvSpPr/>
      </dsp:nvSpPr>
      <dsp:spPr>
        <a:xfrm>
          <a:off x="0" y="2158277"/>
          <a:ext cx="4491037" cy="7192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solidFill>
                <a:schemeClr val="accent3"/>
              </a:solidFill>
              <a:latin typeface="HelveticaNeueLT Pro 65 Md (Headings)"/>
              <a:cs typeface="Calibri" panose="020F0502020204030204" pitchFamily="34" charset="0"/>
            </a:rPr>
            <a:t>Email address(s):</a:t>
          </a:r>
        </a:p>
      </dsp:txBody>
      <dsp:txXfrm>
        <a:off x="0" y="2158277"/>
        <a:ext cx="4491037" cy="719279"/>
      </dsp:txXfrm>
    </dsp:sp>
    <dsp:sp modelId="{1A300847-BB1A-4AF2-832B-E07E70D02ADD}">
      <dsp:nvSpPr>
        <dsp:cNvPr id="0" name=""/>
        <dsp:cNvSpPr/>
      </dsp:nvSpPr>
      <dsp:spPr>
        <a:xfrm>
          <a:off x="0" y="2877556"/>
          <a:ext cx="449103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3A6083C-3C50-446A-B6C6-FBED59B7B867}">
      <dsp:nvSpPr>
        <dsp:cNvPr id="0" name=""/>
        <dsp:cNvSpPr/>
      </dsp:nvSpPr>
      <dsp:spPr>
        <a:xfrm>
          <a:off x="0" y="2877556"/>
          <a:ext cx="4491037" cy="7192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solidFill>
                <a:schemeClr val="accent3"/>
              </a:solidFill>
              <a:latin typeface="HelveticaNeueLT Pro 65 Md (Headings)"/>
              <a:cs typeface="Calibri" panose="020F0502020204030204" pitchFamily="34" charset="0"/>
            </a:rPr>
            <a:t>Mailing address:</a:t>
          </a:r>
        </a:p>
      </dsp:txBody>
      <dsp:txXfrm>
        <a:off x="0" y="2877556"/>
        <a:ext cx="4491037" cy="71927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B1758A-4945-410C-917F-D4BD0417E3F8}">
      <dsp:nvSpPr>
        <dsp:cNvPr id="0" name=""/>
        <dsp:cNvSpPr/>
      </dsp:nvSpPr>
      <dsp:spPr>
        <a:xfrm>
          <a:off x="0" y="440341"/>
          <a:ext cx="7927975" cy="705600"/>
        </a:xfrm>
        <a:prstGeom prst="rect">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83D969F-F61F-43CB-9779-061F17D8981C}">
      <dsp:nvSpPr>
        <dsp:cNvPr id="0" name=""/>
        <dsp:cNvSpPr/>
      </dsp:nvSpPr>
      <dsp:spPr>
        <a:xfrm>
          <a:off x="396398" y="27061"/>
          <a:ext cx="5549582" cy="82656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761" tIns="0" rIns="209761" bIns="0" numCol="1" spcCol="1270" anchor="ctr" anchorCtr="0">
          <a:noAutofit/>
        </a:bodyPr>
        <a:lstStyle/>
        <a:p>
          <a:pPr marL="0" lvl="0" indent="0" algn="l" defTabSz="711200">
            <a:lnSpc>
              <a:spcPct val="90000"/>
            </a:lnSpc>
            <a:spcBef>
              <a:spcPct val="0"/>
            </a:spcBef>
            <a:spcAft>
              <a:spcPct val="35000"/>
            </a:spcAft>
            <a:buNone/>
          </a:pPr>
          <a:r>
            <a:rPr lang="en-US" sz="1600" b="1" kern="1200" dirty="0"/>
            <a:t>Project name </a:t>
          </a:r>
          <a:endParaRPr lang="en-001" sz="1600" b="1" kern="1200" dirty="0"/>
        </a:p>
      </dsp:txBody>
      <dsp:txXfrm>
        <a:off x="436747" y="67410"/>
        <a:ext cx="5468884" cy="745862"/>
      </dsp:txXfrm>
    </dsp:sp>
    <dsp:sp modelId="{F0F0E364-1ADA-49EA-8460-82D20060670F}">
      <dsp:nvSpPr>
        <dsp:cNvPr id="0" name=""/>
        <dsp:cNvSpPr/>
      </dsp:nvSpPr>
      <dsp:spPr>
        <a:xfrm>
          <a:off x="0" y="1710421"/>
          <a:ext cx="7927975" cy="705600"/>
        </a:xfrm>
        <a:prstGeom prst="rect">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93DFD1D-7FAC-4771-B6D3-B30AFEA41F43}">
      <dsp:nvSpPr>
        <dsp:cNvPr id="0" name=""/>
        <dsp:cNvSpPr/>
      </dsp:nvSpPr>
      <dsp:spPr>
        <a:xfrm>
          <a:off x="396398" y="1297141"/>
          <a:ext cx="5549582" cy="82656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761" tIns="0" rIns="209761" bIns="0" numCol="1" spcCol="1270" anchor="ctr" anchorCtr="0">
          <a:noAutofit/>
        </a:bodyPr>
        <a:lstStyle/>
        <a:p>
          <a:pPr marL="0" lvl="0" indent="0" algn="l" defTabSz="711200">
            <a:lnSpc>
              <a:spcPct val="90000"/>
            </a:lnSpc>
            <a:spcBef>
              <a:spcPct val="0"/>
            </a:spcBef>
            <a:spcAft>
              <a:spcPct val="35000"/>
            </a:spcAft>
            <a:buNone/>
          </a:pPr>
          <a:r>
            <a:rPr lang="en-US" sz="1600" b="1" kern="1200" dirty="0"/>
            <a:t>Project purpose</a:t>
          </a:r>
          <a:endParaRPr lang="en-001" sz="1600" b="1" kern="1200" dirty="0"/>
        </a:p>
      </dsp:txBody>
      <dsp:txXfrm>
        <a:off x="436747" y="1337490"/>
        <a:ext cx="5468884" cy="745862"/>
      </dsp:txXfrm>
    </dsp:sp>
    <dsp:sp modelId="{74BED53F-D163-4AC8-A0A0-99B9F996207B}">
      <dsp:nvSpPr>
        <dsp:cNvPr id="0" name=""/>
        <dsp:cNvSpPr/>
      </dsp:nvSpPr>
      <dsp:spPr>
        <a:xfrm>
          <a:off x="0" y="2980501"/>
          <a:ext cx="7927975" cy="705600"/>
        </a:xfrm>
        <a:prstGeom prst="rect">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1DED163-66CB-4FA4-B452-6E447F503C22}">
      <dsp:nvSpPr>
        <dsp:cNvPr id="0" name=""/>
        <dsp:cNvSpPr/>
      </dsp:nvSpPr>
      <dsp:spPr>
        <a:xfrm>
          <a:off x="396398" y="2567221"/>
          <a:ext cx="5549582" cy="82656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761" tIns="0" rIns="209761" bIns="0" numCol="1" spcCol="1270" anchor="ctr" anchorCtr="0">
          <a:noAutofit/>
        </a:bodyPr>
        <a:lstStyle/>
        <a:p>
          <a:pPr marL="0" lvl="0" indent="0" algn="l" defTabSz="711200">
            <a:lnSpc>
              <a:spcPct val="90000"/>
            </a:lnSpc>
            <a:spcBef>
              <a:spcPct val="0"/>
            </a:spcBef>
            <a:spcAft>
              <a:spcPct val="35000"/>
            </a:spcAft>
            <a:buNone/>
          </a:pPr>
          <a:r>
            <a:rPr lang="en-US" sz="1600" b="1" kern="1200" dirty="0"/>
            <a:t>Impact</a:t>
          </a:r>
          <a:endParaRPr lang="en-001" sz="1600" b="1" kern="1200" dirty="0"/>
        </a:p>
      </dsp:txBody>
      <dsp:txXfrm>
        <a:off x="436747" y="2607570"/>
        <a:ext cx="5468884" cy="74586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1256A4-DFB1-44EC-A20C-0A4F7BBD855A}">
      <dsp:nvSpPr>
        <dsp:cNvPr id="0" name=""/>
        <dsp:cNvSpPr/>
      </dsp:nvSpPr>
      <dsp:spPr>
        <a:xfrm>
          <a:off x="701" y="20315"/>
          <a:ext cx="2735879" cy="1641527"/>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Font typeface="Arial" panose="020B0604020202020204" pitchFamily="34" charset="0"/>
            <a:buNone/>
          </a:pPr>
          <a:r>
            <a:rPr lang="en-GB" sz="1200" b="1" kern="1200" dirty="0">
              <a:effectLst/>
              <a:latin typeface="HelveticaNeueLT Pro 55 Roman (Body)"/>
              <a:ea typeface="Calibri" panose="020F0502020204030204" pitchFamily="34" charset="0"/>
              <a:cs typeface="Calibri" panose="020F0502020204030204" pitchFamily="34" charset="0"/>
            </a:rPr>
            <a:t>Skill enhancement</a:t>
          </a:r>
          <a:endParaRPr lang="en-001" sz="1200" kern="1200" dirty="0">
            <a:latin typeface="HelveticaNeueLT Pro 55 Roman (Body)"/>
          </a:endParaRPr>
        </a:p>
        <a:p>
          <a:pPr marL="114300" lvl="1" indent="-114300" algn="ctr" defTabSz="533400">
            <a:lnSpc>
              <a:spcPct val="90000"/>
            </a:lnSpc>
            <a:spcBef>
              <a:spcPct val="0"/>
            </a:spcBef>
            <a:spcAft>
              <a:spcPct val="15000"/>
            </a:spcAft>
            <a:buFont typeface="Arial" panose="020B0604020202020204" pitchFamily="34" charset="0"/>
            <a:buNone/>
          </a:pPr>
          <a:r>
            <a:rPr lang="en-GB" sz="1200" kern="1200" dirty="0">
              <a:effectLst/>
              <a:latin typeface="HelveticaNeueLT Pro 55 Roman (Body)"/>
              <a:ea typeface="Calibri" panose="020F0502020204030204" pitchFamily="34" charset="0"/>
              <a:cs typeface="Calibri" panose="020F0502020204030204" pitchFamily="34" charset="0"/>
            </a:rPr>
            <a:t>The abilities, knowledge, and expertise individuals acquire through education, training, or experience that enable them to perform tasks or roles effectively in a specific field or context.</a:t>
          </a:r>
          <a:endParaRPr lang="en-001" sz="1200" kern="1200" dirty="0">
            <a:latin typeface="HelveticaNeueLT Pro 55 Roman (Body)"/>
          </a:endParaRPr>
        </a:p>
      </dsp:txBody>
      <dsp:txXfrm>
        <a:off x="701" y="20315"/>
        <a:ext cx="2735879" cy="1641527"/>
      </dsp:txXfrm>
    </dsp:sp>
    <dsp:sp modelId="{1E8C7447-EBB4-4B2F-B4A8-6D9A8C0652FE}">
      <dsp:nvSpPr>
        <dsp:cNvPr id="0" name=""/>
        <dsp:cNvSpPr/>
      </dsp:nvSpPr>
      <dsp:spPr>
        <a:xfrm>
          <a:off x="3010168" y="20315"/>
          <a:ext cx="2735879" cy="1641527"/>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b="1" kern="1200">
              <a:effectLst/>
              <a:latin typeface="HelveticaNeueLT Pro 55 Roman (Body)"/>
              <a:ea typeface="Calibri" panose="020F0502020204030204" pitchFamily="34" charset="0"/>
              <a:cs typeface="Calibri" panose="020F0502020204030204" pitchFamily="34" charset="0"/>
            </a:rPr>
            <a:t>Employability</a:t>
          </a:r>
        </a:p>
        <a:p>
          <a:pPr marL="0" lvl="0" indent="0" algn="ctr" defTabSz="533400">
            <a:lnSpc>
              <a:spcPct val="90000"/>
            </a:lnSpc>
            <a:spcBef>
              <a:spcPct val="0"/>
            </a:spcBef>
            <a:spcAft>
              <a:spcPct val="35000"/>
            </a:spcAft>
            <a:buNone/>
          </a:pPr>
          <a:r>
            <a:rPr lang="en-GB" sz="1200" kern="1200">
              <a:effectLst/>
              <a:latin typeface="HelveticaNeueLT Pro 55 Roman (Body)"/>
              <a:ea typeface="Calibri" panose="020F0502020204030204" pitchFamily="34" charset="0"/>
              <a:cs typeface="Calibri" panose="020F0502020204030204" pitchFamily="34" charset="0"/>
            </a:rPr>
            <a:t>The combination of skills, knowledge, personal attributes, and attitudes that make an individual capable of finding, maintaining, and progressing in meaningful employment.</a:t>
          </a:r>
          <a:endParaRPr lang="en-GB" sz="1200" kern="1200" dirty="0">
            <a:latin typeface="HelveticaNeueLT Pro 55 Roman (Body)"/>
            <a:ea typeface="Calibri" panose="020F0502020204030204" pitchFamily="34" charset="0"/>
            <a:cs typeface="Times New Roman" panose="02020603050405020304" pitchFamily="18" charset="0"/>
          </a:endParaRPr>
        </a:p>
      </dsp:txBody>
      <dsp:txXfrm>
        <a:off x="3010168" y="20315"/>
        <a:ext cx="2735879" cy="1641527"/>
      </dsp:txXfrm>
    </dsp:sp>
    <dsp:sp modelId="{EA831234-8D8D-4C3C-AF15-343A6C402D3D}">
      <dsp:nvSpPr>
        <dsp:cNvPr id="0" name=""/>
        <dsp:cNvSpPr/>
      </dsp:nvSpPr>
      <dsp:spPr>
        <a:xfrm>
          <a:off x="1505435" y="1935431"/>
          <a:ext cx="2735879" cy="1641527"/>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b="1" kern="1200" dirty="0">
              <a:effectLst/>
              <a:latin typeface="HelveticaNeueLT Pro 55 Roman (Body)"/>
              <a:ea typeface="Calibri" panose="020F0502020204030204" pitchFamily="34" charset="0"/>
              <a:cs typeface="Calibri" panose="020F0502020204030204" pitchFamily="34" charset="0"/>
            </a:rPr>
            <a:t>Employment Quality</a:t>
          </a:r>
        </a:p>
        <a:p>
          <a:pPr marL="0" lvl="0" indent="0" algn="ctr" defTabSz="533400">
            <a:lnSpc>
              <a:spcPct val="90000"/>
            </a:lnSpc>
            <a:spcBef>
              <a:spcPct val="0"/>
            </a:spcBef>
            <a:spcAft>
              <a:spcPct val="35000"/>
            </a:spcAft>
            <a:buNone/>
          </a:pPr>
          <a:r>
            <a:rPr lang="en-GB" sz="1200" kern="1200" dirty="0">
              <a:effectLst/>
              <a:latin typeface="HelveticaNeueLT Pro 55 Roman (Body)"/>
              <a:ea typeface="Calibri" panose="020F0502020204030204" pitchFamily="34" charset="0"/>
              <a:cs typeface="Calibri" panose="020F0502020204030204" pitchFamily="34" charset="0"/>
            </a:rPr>
            <a:t>The overall conditions and standards of a job, including factors such as fair pay, job security, safe working conditions, opportunities for growth, work-life balance, and respect for inclusive workers' rights. </a:t>
          </a:r>
          <a:endParaRPr lang="en-001" sz="1200" kern="1200" dirty="0">
            <a:effectLst/>
            <a:latin typeface="HelveticaNeueLT Pro 55 Roman (Body)"/>
            <a:ea typeface="Calibri" panose="020F0502020204030204" pitchFamily="34" charset="0"/>
            <a:cs typeface="Times New Roman" panose="02020603050405020304" pitchFamily="18" charset="0"/>
          </a:endParaRPr>
        </a:p>
      </dsp:txBody>
      <dsp:txXfrm>
        <a:off x="1505435" y="1935431"/>
        <a:ext cx="2735879" cy="164152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2C24F1-24DF-4A5C-8AAD-6965D6EBBDC3}">
      <dsp:nvSpPr>
        <dsp:cNvPr id="0" name=""/>
        <dsp:cNvSpPr/>
      </dsp:nvSpPr>
      <dsp:spPr>
        <a:xfrm>
          <a:off x="2288" y="34899"/>
          <a:ext cx="1815331" cy="1089198"/>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Recruitment and onboarding.</a:t>
          </a:r>
          <a:endParaRPr lang="en-001" sz="1600" kern="1200" dirty="0"/>
        </a:p>
      </dsp:txBody>
      <dsp:txXfrm>
        <a:off x="2288" y="34899"/>
        <a:ext cx="1815331" cy="1089198"/>
      </dsp:txXfrm>
    </dsp:sp>
    <dsp:sp modelId="{EB59B1AC-0BA2-400B-90F0-E69C69D76654}">
      <dsp:nvSpPr>
        <dsp:cNvPr id="0" name=""/>
        <dsp:cNvSpPr/>
      </dsp:nvSpPr>
      <dsp:spPr>
        <a:xfrm>
          <a:off x="1999152" y="34899"/>
          <a:ext cx="1815331" cy="1089198"/>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SzPts val="1000"/>
            <a:buFont typeface="Courier New" panose="02070309020205020404" pitchFamily="49" charset="0"/>
            <a:buNone/>
          </a:pPr>
          <a:r>
            <a:rPr lang="en-GB" sz="1600" kern="1200" dirty="0"/>
            <a:t>Training and development.</a:t>
          </a:r>
          <a:endParaRPr lang="en-001" sz="1600" kern="1200" dirty="0"/>
        </a:p>
      </dsp:txBody>
      <dsp:txXfrm>
        <a:off x="1999152" y="34899"/>
        <a:ext cx="1815331" cy="1089198"/>
      </dsp:txXfrm>
    </dsp:sp>
    <dsp:sp modelId="{FF198E9A-2A8D-41B3-BB73-9A696FFA015D}">
      <dsp:nvSpPr>
        <dsp:cNvPr id="0" name=""/>
        <dsp:cNvSpPr/>
      </dsp:nvSpPr>
      <dsp:spPr>
        <a:xfrm>
          <a:off x="3996016" y="34899"/>
          <a:ext cx="1815331" cy="1089198"/>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SzPts val="1000"/>
            <a:buFont typeface="Courier New" panose="02070309020205020404" pitchFamily="49" charset="0"/>
            <a:buNone/>
          </a:pPr>
          <a:r>
            <a:rPr lang="en-GB" sz="1600" kern="1200" dirty="0"/>
            <a:t>Performance appraisals and feedback.</a:t>
          </a:r>
          <a:endParaRPr lang="en-001" sz="1600" kern="1200" dirty="0"/>
        </a:p>
      </dsp:txBody>
      <dsp:txXfrm>
        <a:off x="3996016" y="34899"/>
        <a:ext cx="1815331" cy="1089198"/>
      </dsp:txXfrm>
    </dsp:sp>
    <dsp:sp modelId="{A203FD6D-7EC9-4945-A203-780A6AB2BABD}">
      <dsp:nvSpPr>
        <dsp:cNvPr id="0" name=""/>
        <dsp:cNvSpPr/>
      </dsp:nvSpPr>
      <dsp:spPr>
        <a:xfrm>
          <a:off x="5992880" y="34899"/>
          <a:ext cx="1815331" cy="1089198"/>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SzPts val="1000"/>
            <a:buFont typeface="Courier New" panose="02070309020205020404" pitchFamily="49" charset="0"/>
            <a:buNone/>
          </a:pPr>
          <a:r>
            <a:rPr lang="en-GB" sz="1600" kern="1200" dirty="0"/>
            <a:t>Career progression and succession planning.</a:t>
          </a:r>
          <a:endParaRPr lang="en-001" sz="1600" kern="1200" dirty="0"/>
        </a:p>
      </dsp:txBody>
      <dsp:txXfrm>
        <a:off x="5992880" y="34899"/>
        <a:ext cx="1815331" cy="1089198"/>
      </dsp:txXfrm>
    </dsp:sp>
    <dsp:sp modelId="{674244A2-81F3-47D6-BFC7-849CD2F127DF}">
      <dsp:nvSpPr>
        <dsp:cNvPr id="0" name=""/>
        <dsp:cNvSpPr/>
      </dsp:nvSpPr>
      <dsp:spPr>
        <a:xfrm>
          <a:off x="2288" y="1305631"/>
          <a:ext cx="1815331" cy="1089198"/>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SzPts val="1000"/>
            <a:buFont typeface="Courier New" panose="02070309020205020404" pitchFamily="49" charset="0"/>
            <a:buNone/>
          </a:pPr>
          <a:r>
            <a:rPr lang="en-GB" sz="1600" kern="1200" dirty="0"/>
            <a:t>Employee engagement and retention.</a:t>
          </a:r>
          <a:endParaRPr lang="en-001" sz="1600" kern="1200" dirty="0"/>
        </a:p>
      </dsp:txBody>
      <dsp:txXfrm>
        <a:off x="2288" y="1305631"/>
        <a:ext cx="1815331" cy="1089198"/>
      </dsp:txXfrm>
    </dsp:sp>
    <dsp:sp modelId="{E3AB2D49-E338-48F8-8A31-B5643657257F}">
      <dsp:nvSpPr>
        <dsp:cNvPr id="0" name=""/>
        <dsp:cNvSpPr/>
      </dsp:nvSpPr>
      <dsp:spPr>
        <a:xfrm>
          <a:off x="1999152" y="1305631"/>
          <a:ext cx="1815331" cy="1089198"/>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SzPts val="1000"/>
            <a:buFont typeface="Courier New" panose="02070309020205020404" pitchFamily="49" charset="0"/>
            <a:buNone/>
          </a:pPr>
          <a:r>
            <a:rPr lang="en-GB" sz="1600" kern="1200" dirty="0"/>
            <a:t>Compensation and benefits.</a:t>
          </a:r>
          <a:endParaRPr lang="en-001" sz="1600" kern="1200" dirty="0"/>
        </a:p>
      </dsp:txBody>
      <dsp:txXfrm>
        <a:off x="1999152" y="1305631"/>
        <a:ext cx="1815331" cy="1089198"/>
      </dsp:txXfrm>
    </dsp:sp>
    <dsp:sp modelId="{C108716E-E88F-44FF-92CA-18FA1AFB03EF}">
      <dsp:nvSpPr>
        <dsp:cNvPr id="0" name=""/>
        <dsp:cNvSpPr/>
      </dsp:nvSpPr>
      <dsp:spPr>
        <a:xfrm>
          <a:off x="3996016" y="1305631"/>
          <a:ext cx="1815331" cy="1089198"/>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SzPts val="1000"/>
            <a:buFont typeface="Courier New" panose="02070309020205020404" pitchFamily="49" charset="0"/>
            <a:buNone/>
          </a:pPr>
          <a:r>
            <a:rPr lang="en-GB" sz="1600" kern="1200" dirty="0"/>
            <a:t>Diversity, equity, and inclusion.</a:t>
          </a:r>
          <a:endParaRPr lang="en-001" sz="1600" kern="1200" dirty="0"/>
        </a:p>
      </dsp:txBody>
      <dsp:txXfrm>
        <a:off x="3996016" y="1305631"/>
        <a:ext cx="1815331" cy="1089198"/>
      </dsp:txXfrm>
    </dsp:sp>
    <dsp:sp modelId="{A936DB34-E4C4-402B-9A0F-B9C969AB55E6}">
      <dsp:nvSpPr>
        <dsp:cNvPr id="0" name=""/>
        <dsp:cNvSpPr/>
      </dsp:nvSpPr>
      <dsp:spPr>
        <a:xfrm>
          <a:off x="5992880" y="1305631"/>
          <a:ext cx="1815331" cy="1089198"/>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SzPts val="1000"/>
            <a:buFont typeface="Courier New" panose="02070309020205020404" pitchFamily="49" charset="0"/>
            <a:buNone/>
          </a:pPr>
          <a:r>
            <a:rPr lang="en-GB" sz="1600" kern="1200" dirty="0"/>
            <a:t>Workplace safety.</a:t>
          </a:r>
          <a:endParaRPr lang="en-001" sz="1600" kern="1200" dirty="0"/>
        </a:p>
      </dsp:txBody>
      <dsp:txXfrm>
        <a:off x="5992880" y="1305631"/>
        <a:ext cx="1815331" cy="1089198"/>
      </dsp:txXfrm>
    </dsp:sp>
    <dsp:sp modelId="{8B19BB87-E468-4F9E-AF39-ED9712B52883}">
      <dsp:nvSpPr>
        <dsp:cNvPr id="0" name=""/>
        <dsp:cNvSpPr/>
      </dsp:nvSpPr>
      <dsp:spPr>
        <a:xfrm>
          <a:off x="2288" y="2576363"/>
          <a:ext cx="1815331" cy="1089198"/>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SzPts val="1000"/>
            <a:buFont typeface="Courier New" panose="02070309020205020404" pitchFamily="49" charset="0"/>
            <a:buNone/>
          </a:pPr>
          <a:r>
            <a:rPr lang="en-GB" sz="1600" kern="1200" dirty="0"/>
            <a:t>Employee well-being (mental and physical health).</a:t>
          </a:r>
          <a:endParaRPr lang="en-001" sz="1600" kern="1200" dirty="0"/>
        </a:p>
      </dsp:txBody>
      <dsp:txXfrm>
        <a:off x="2288" y="2576363"/>
        <a:ext cx="1815331" cy="1089198"/>
      </dsp:txXfrm>
    </dsp:sp>
    <dsp:sp modelId="{0C4A5AFE-D317-4BF4-871B-649E457F2DA8}">
      <dsp:nvSpPr>
        <dsp:cNvPr id="0" name=""/>
        <dsp:cNvSpPr/>
      </dsp:nvSpPr>
      <dsp:spPr>
        <a:xfrm>
          <a:off x="1999152" y="2576363"/>
          <a:ext cx="1815331" cy="1089198"/>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SzPts val="1000"/>
            <a:buFont typeface="Courier New" panose="02070309020205020404" pitchFamily="49" charset="0"/>
            <a:buNone/>
          </a:pPr>
          <a:r>
            <a:rPr lang="en-GB" sz="1600" kern="1200" dirty="0"/>
            <a:t>Job matching or skills alignment.</a:t>
          </a:r>
          <a:endParaRPr lang="en-001" sz="1600" kern="1200" dirty="0"/>
        </a:p>
      </dsp:txBody>
      <dsp:txXfrm>
        <a:off x="1999152" y="2576363"/>
        <a:ext cx="1815331" cy="1089198"/>
      </dsp:txXfrm>
    </dsp:sp>
    <dsp:sp modelId="{F5CE9703-311E-475D-B727-A84F2ABAEF31}">
      <dsp:nvSpPr>
        <dsp:cNvPr id="0" name=""/>
        <dsp:cNvSpPr/>
      </dsp:nvSpPr>
      <dsp:spPr>
        <a:xfrm>
          <a:off x="3996016" y="2576363"/>
          <a:ext cx="1815331" cy="1089198"/>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SzPts val="1000"/>
            <a:buFont typeface="Courier New" panose="02070309020205020404" pitchFamily="49" charset="0"/>
            <a:buNone/>
          </a:pPr>
          <a:r>
            <a:rPr lang="en-GB" sz="1600" kern="1200" dirty="0"/>
            <a:t>Internships, apprenticeships, or job placements.</a:t>
          </a:r>
          <a:endParaRPr lang="en-001" sz="1600" kern="1200" dirty="0"/>
        </a:p>
      </dsp:txBody>
      <dsp:txXfrm>
        <a:off x="3996016" y="2576363"/>
        <a:ext cx="1815331" cy="1089198"/>
      </dsp:txXfrm>
    </dsp:sp>
    <dsp:sp modelId="{B6D09752-D4FF-48AA-A10E-7CB5D2E859E1}">
      <dsp:nvSpPr>
        <dsp:cNvPr id="0" name=""/>
        <dsp:cNvSpPr/>
      </dsp:nvSpPr>
      <dsp:spPr>
        <a:xfrm>
          <a:off x="5992880" y="2576363"/>
          <a:ext cx="1815331" cy="1089198"/>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SzPts val="1000"/>
            <a:buFont typeface="Courier New" panose="02070309020205020404" pitchFamily="49" charset="0"/>
            <a:buNone/>
          </a:pPr>
          <a:r>
            <a:rPr lang="en-GB" sz="1600" kern="1200" dirty="0"/>
            <a:t>Other [specify]</a:t>
          </a:r>
          <a:endParaRPr lang="en-001" sz="1600" kern="1200" dirty="0"/>
        </a:p>
      </dsp:txBody>
      <dsp:txXfrm>
        <a:off x="5992880" y="2576363"/>
        <a:ext cx="1815331" cy="108919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204284-1F7C-4D58-BC79-8C2DEE7E9FAF}">
      <dsp:nvSpPr>
        <dsp:cNvPr id="0" name=""/>
        <dsp:cNvSpPr/>
      </dsp:nvSpPr>
      <dsp:spPr>
        <a:xfrm>
          <a:off x="0" y="1604058"/>
          <a:ext cx="11003281" cy="428624"/>
        </a:xfrm>
        <a:prstGeom prst="homePlate">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9EF924A-339B-436A-9151-9C7B0B0377B9}">
      <dsp:nvSpPr>
        <dsp:cNvPr id="0" name=""/>
        <dsp:cNvSpPr/>
      </dsp:nvSpPr>
      <dsp:spPr>
        <a:xfrm rot="8100000">
          <a:off x="57754" y="419063"/>
          <a:ext cx="267442" cy="267442"/>
        </a:xfrm>
        <a:prstGeom prst="teardrop">
          <a:avLst>
            <a:gd name="adj" fmla="val 115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6B4BA4-33F0-43CE-A60E-B95E195AD5A9}">
      <dsp:nvSpPr>
        <dsp:cNvPr id="0" name=""/>
        <dsp:cNvSpPr/>
      </dsp:nvSpPr>
      <dsp:spPr>
        <a:xfrm>
          <a:off x="87465" y="448773"/>
          <a:ext cx="208021" cy="208021"/>
        </a:xfrm>
        <a:prstGeom prst="donut">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782CF5D-A585-4990-846A-5EDBD19A9BDB}">
      <dsp:nvSpPr>
        <dsp:cNvPr id="0" name=""/>
        <dsp:cNvSpPr/>
      </dsp:nvSpPr>
      <dsp:spPr>
        <a:xfrm>
          <a:off x="380586" y="741894"/>
          <a:ext cx="2614003" cy="1076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latin typeface="Figtree Light"/>
            </a:rPr>
            <a:t>xxx</a:t>
          </a:r>
          <a:endParaRPr lang="en-US" sz="1500" kern="1200" dirty="0">
            <a:latin typeface="Figtree Light"/>
          </a:endParaRPr>
        </a:p>
      </dsp:txBody>
      <dsp:txXfrm>
        <a:off x="380586" y="741894"/>
        <a:ext cx="2614003" cy="1076475"/>
      </dsp:txXfrm>
    </dsp:sp>
    <dsp:sp modelId="{85C50C56-6DC8-4C47-8DBC-4FD6B1554AA4}">
      <dsp:nvSpPr>
        <dsp:cNvPr id="0" name=""/>
        <dsp:cNvSpPr/>
      </dsp:nvSpPr>
      <dsp:spPr>
        <a:xfrm>
          <a:off x="380586" y="363673"/>
          <a:ext cx="2614003" cy="3782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b="1" kern="1200">
              <a:latin typeface="Figtree Light"/>
            </a:rPr>
            <a:t>Q1</a:t>
          </a:r>
          <a:br>
            <a:rPr lang="en-US" sz="1100" kern="1200">
              <a:latin typeface="Figtree Light"/>
            </a:rPr>
          </a:br>
          <a:r>
            <a:rPr lang="en-US" sz="1100" kern="1200">
              <a:latin typeface="Figtree Light"/>
            </a:rPr>
            <a:t>2OYY</a:t>
          </a:r>
          <a:endParaRPr lang="en-US" sz="1100" kern="1200" dirty="0">
            <a:latin typeface="Figtree Light"/>
          </a:endParaRPr>
        </a:p>
      </dsp:txBody>
      <dsp:txXfrm>
        <a:off x="380586" y="363673"/>
        <a:ext cx="2614003" cy="378220"/>
      </dsp:txXfrm>
    </dsp:sp>
    <dsp:sp modelId="{4F322B1B-F357-4BCD-BF34-8A0D705A1CE7}">
      <dsp:nvSpPr>
        <dsp:cNvPr id="0" name=""/>
        <dsp:cNvSpPr/>
      </dsp:nvSpPr>
      <dsp:spPr>
        <a:xfrm>
          <a:off x="191476" y="741894"/>
          <a:ext cx="0" cy="1076475"/>
        </a:xfrm>
        <a:prstGeom prst="line">
          <a:avLst/>
        </a:prstGeom>
        <a:noFill/>
        <a:ln w="12700" cap="flat" cmpd="sng" algn="ctr">
          <a:solidFill>
            <a:schemeClr val="dk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9F727168-E825-43C1-AF50-41E115F59C0C}">
      <dsp:nvSpPr>
        <dsp:cNvPr id="0" name=""/>
        <dsp:cNvSpPr/>
      </dsp:nvSpPr>
      <dsp:spPr>
        <a:xfrm>
          <a:off x="156852" y="1784330"/>
          <a:ext cx="68079" cy="68079"/>
        </a:xfrm>
        <a:prstGeom prst="ellipse">
          <a:avLst/>
        </a:prstGeom>
        <a:solidFill>
          <a:schemeClr val="lt1">
            <a:hueOff val="0"/>
            <a:satOff val="0"/>
            <a:lumOff val="0"/>
            <a:alphaOff val="0"/>
          </a:schemeClr>
        </a:solidFill>
        <a:ln w="63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4632EA-1574-417A-A3FA-D711159FBAD1}">
      <dsp:nvSpPr>
        <dsp:cNvPr id="0" name=""/>
        <dsp:cNvSpPr/>
      </dsp:nvSpPr>
      <dsp:spPr>
        <a:xfrm rot="18900000">
          <a:off x="1627584" y="2950234"/>
          <a:ext cx="267442" cy="267442"/>
        </a:xfrm>
        <a:prstGeom prst="teardrop">
          <a:avLst>
            <a:gd name="adj" fmla="val 115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2E0966-F86B-4BBD-BE80-8FAB861AF0E8}">
      <dsp:nvSpPr>
        <dsp:cNvPr id="0" name=""/>
        <dsp:cNvSpPr/>
      </dsp:nvSpPr>
      <dsp:spPr>
        <a:xfrm>
          <a:off x="1657295" y="2979944"/>
          <a:ext cx="208021" cy="208021"/>
        </a:xfrm>
        <a:prstGeom prst="donut">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608C5A1-CE9E-4410-9F2F-F714CC6AB069}">
      <dsp:nvSpPr>
        <dsp:cNvPr id="0" name=""/>
        <dsp:cNvSpPr/>
      </dsp:nvSpPr>
      <dsp:spPr>
        <a:xfrm>
          <a:off x="1950416" y="1818370"/>
          <a:ext cx="2614003" cy="1076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latin typeface="Figtree Light"/>
            </a:rPr>
            <a:t>xxx</a:t>
          </a:r>
          <a:endParaRPr lang="en-US" sz="1500" kern="1200" dirty="0">
            <a:latin typeface="Figtree Light"/>
          </a:endParaRPr>
        </a:p>
      </dsp:txBody>
      <dsp:txXfrm>
        <a:off x="1950416" y="1818370"/>
        <a:ext cx="2614003" cy="1076475"/>
      </dsp:txXfrm>
    </dsp:sp>
    <dsp:sp modelId="{C1E34084-406C-48D5-88FE-7226282DBC49}">
      <dsp:nvSpPr>
        <dsp:cNvPr id="0" name=""/>
        <dsp:cNvSpPr/>
      </dsp:nvSpPr>
      <dsp:spPr>
        <a:xfrm>
          <a:off x="1950416" y="2894845"/>
          <a:ext cx="2614003" cy="3782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b="1" kern="1200">
              <a:latin typeface="Figtree Light"/>
            </a:rPr>
            <a:t>Q2</a:t>
          </a:r>
          <a:br>
            <a:rPr lang="en-US" sz="1100" kern="1200">
              <a:latin typeface="Figtree Light"/>
            </a:rPr>
          </a:br>
          <a:r>
            <a:rPr lang="en-US" sz="1100" kern="1200">
              <a:latin typeface="Figtree Light"/>
            </a:rPr>
            <a:t>20YY</a:t>
          </a:r>
          <a:endParaRPr lang="en-US" sz="1100" kern="1200" dirty="0">
            <a:latin typeface="Figtree Light"/>
          </a:endParaRPr>
        </a:p>
      </dsp:txBody>
      <dsp:txXfrm>
        <a:off x="1950416" y="2894845"/>
        <a:ext cx="2614003" cy="378220"/>
      </dsp:txXfrm>
    </dsp:sp>
    <dsp:sp modelId="{33168228-1414-4AAF-B7E5-C08A80BBB2F1}">
      <dsp:nvSpPr>
        <dsp:cNvPr id="0" name=""/>
        <dsp:cNvSpPr/>
      </dsp:nvSpPr>
      <dsp:spPr>
        <a:xfrm>
          <a:off x="1761305" y="1818370"/>
          <a:ext cx="0" cy="1076475"/>
        </a:xfrm>
        <a:prstGeom prst="line">
          <a:avLst/>
        </a:prstGeom>
        <a:noFill/>
        <a:ln w="6350" cap="flat" cmpd="sng" algn="ctr">
          <a:solidFill>
            <a:schemeClr val="dk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B57996C3-16BE-4CEB-B9E2-6FFC42938F41}">
      <dsp:nvSpPr>
        <dsp:cNvPr id="0" name=""/>
        <dsp:cNvSpPr/>
      </dsp:nvSpPr>
      <dsp:spPr>
        <a:xfrm>
          <a:off x="1726682" y="1784330"/>
          <a:ext cx="68079" cy="68079"/>
        </a:xfrm>
        <a:prstGeom prst="ellipse">
          <a:avLst/>
        </a:prstGeom>
        <a:solidFill>
          <a:schemeClr val="lt1">
            <a:hueOff val="0"/>
            <a:satOff val="0"/>
            <a:lumOff val="0"/>
            <a:alphaOff val="0"/>
          </a:schemeClr>
        </a:solidFill>
        <a:ln w="63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BC09B8D-1C75-4604-9F35-AEC078447C45}">
      <dsp:nvSpPr>
        <dsp:cNvPr id="0" name=""/>
        <dsp:cNvSpPr/>
      </dsp:nvSpPr>
      <dsp:spPr>
        <a:xfrm rot="8100000">
          <a:off x="3197414" y="419063"/>
          <a:ext cx="267442" cy="267442"/>
        </a:xfrm>
        <a:prstGeom prst="ellips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E91A1F-E910-48AB-A4C9-128002268483}">
      <dsp:nvSpPr>
        <dsp:cNvPr id="0" name=""/>
        <dsp:cNvSpPr/>
      </dsp:nvSpPr>
      <dsp:spPr>
        <a:xfrm>
          <a:off x="3227124" y="448773"/>
          <a:ext cx="208021" cy="208021"/>
        </a:xfrm>
        <a:prstGeom prst="star12">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C8603F2-85FC-4134-978C-4054E468209C}">
      <dsp:nvSpPr>
        <dsp:cNvPr id="0" name=""/>
        <dsp:cNvSpPr/>
      </dsp:nvSpPr>
      <dsp:spPr>
        <a:xfrm>
          <a:off x="3520245" y="741894"/>
          <a:ext cx="2614003" cy="1076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i="1" kern="1200">
              <a:latin typeface="Figtree Light"/>
            </a:rPr>
            <a:t>xxx</a:t>
          </a:r>
          <a:endParaRPr lang="en-US" sz="1500" i="1" kern="1200" dirty="0">
            <a:latin typeface="Figtree Light"/>
          </a:endParaRPr>
        </a:p>
      </dsp:txBody>
      <dsp:txXfrm>
        <a:off x="3520245" y="741894"/>
        <a:ext cx="2614003" cy="1076475"/>
      </dsp:txXfrm>
    </dsp:sp>
    <dsp:sp modelId="{4EB3AA5C-1289-44C6-9F3E-859ABA28E18F}">
      <dsp:nvSpPr>
        <dsp:cNvPr id="0" name=""/>
        <dsp:cNvSpPr/>
      </dsp:nvSpPr>
      <dsp:spPr>
        <a:xfrm>
          <a:off x="3520245" y="363673"/>
          <a:ext cx="2614003" cy="3782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b="0" i="1" kern="1200">
              <a:latin typeface="Figtree Light"/>
            </a:rPr>
            <a:t>xxx</a:t>
          </a:r>
          <a:endParaRPr lang="en-US" sz="2000" b="0" i="1" kern="1200" dirty="0">
            <a:latin typeface="Figtree Light"/>
          </a:endParaRPr>
        </a:p>
      </dsp:txBody>
      <dsp:txXfrm>
        <a:off x="3520245" y="363673"/>
        <a:ext cx="2614003" cy="378220"/>
      </dsp:txXfrm>
    </dsp:sp>
    <dsp:sp modelId="{0BB03C0E-97EC-4D66-9B09-35D689DAB28C}">
      <dsp:nvSpPr>
        <dsp:cNvPr id="0" name=""/>
        <dsp:cNvSpPr/>
      </dsp:nvSpPr>
      <dsp:spPr>
        <a:xfrm>
          <a:off x="3331135" y="741894"/>
          <a:ext cx="0" cy="1076475"/>
        </a:xfrm>
        <a:prstGeom prst="line">
          <a:avLst/>
        </a:prstGeom>
        <a:noFill/>
        <a:ln w="12700" cap="flat" cmpd="sng" algn="ctr">
          <a:solidFill>
            <a:schemeClr val="dk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56361E50-9FEC-48AD-A369-C1A8379B35EC}">
      <dsp:nvSpPr>
        <dsp:cNvPr id="0" name=""/>
        <dsp:cNvSpPr/>
      </dsp:nvSpPr>
      <dsp:spPr>
        <a:xfrm>
          <a:off x="3296512" y="1784330"/>
          <a:ext cx="68079" cy="68079"/>
        </a:xfrm>
        <a:prstGeom prst="ellipse">
          <a:avLst/>
        </a:prstGeom>
        <a:solidFill>
          <a:schemeClr val="lt1">
            <a:hueOff val="0"/>
            <a:satOff val="0"/>
            <a:lumOff val="0"/>
            <a:alphaOff val="0"/>
          </a:schemeClr>
        </a:solidFill>
        <a:ln w="63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0DBECBF-E3AA-450B-95D4-8349AA21B4F8}">
      <dsp:nvSpPr>
        <dsp:cNvPr id="0" name=""/>
        <dsp:cNvSpPr/>
      </dsp:nvSpPr>
      <dsp:spPr>
        <a:xfrm rot="18900000">
          <a:off x="4767243" y="2950234"/>
          <a:ext cx="267442" cy="267442"/>
        </a:xfrm>
        <a:prstGeom prst="teardrop">
          <a:avLst>
            <a:gd name="adj" fmla="val 115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DDD44C-F5E4-49AD-B1D9-346B8B8AEE8F}">
      <dsp:nvSpPr>
        <dsp:cNvPr id="0" name=""/>
        <dsp:cNvSpPr/>
      </dsp:nvSpPr>
      <dsp:spPr>
        <a:xfrm>
          <a:off x="4796954" y="2979944"/>
          <a:ext cx="208021" cy="208021"/>
        </a:xfrm>
        <a:prstGeom prst="donut">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E564261-183D-47F9-8E7E-BCFC5023A815}">
      <dsp:nvSpPr>
        <dsp:cNvPr id="0" name=""/>
        <dsp:cNvSpPr/>
      </dsp:nvSpPr>
      <dsp:spPr>
        <a:xfrm>
          <a:off x="5090075" y="1818370"/>
          <a:ext cx="2614003" cy="1076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latin typeface="Figtree Light"/>
            </a:rPr>
            <a:t>xxx</a:t>
          </a:r>
          <a:endParaRPr lang="en-US" sz="1500" kern="1200" dirty="0">
            <a:latin typeface="Figtree Light"/>
          </a:endParaRPr>
        </a:p>
      </dsp:txBody>
      <dsp:txXfrm>
        <a:off x="5090075" y="1818370"/>
        <a:ext cx="2614003" cy="1076475"/>
      </dsp:txXfrm>
    </dsp:sp>
    <dsp:sp modelId="{3DA36ABE-9810-4ED4-9A55-2905E7588D06}">
      <dsp:nvSpPr>
        <dsp:cNvPr id="0" name=""/>
        <dsp:cNvSpPr/>
      </dsp:nvSpPr>
      <dsp:spPr>
        <a:xfrm>
          <a:off x="5090075" y="2894845"/>
          <a:ext cx="2614003" cy="3782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b="1" kern="1200">
              <a:latin typeface="Figtree Light"/>
            </a:rPr>
            <a:t>Q3</a:t>
          </a:r>
          <a:br>
            <a:rPr lang="en-US" sz="1100" kern="1200">
              <a:latin typeface="Figtree Light"/>
            </a:rPr>
          </a:br>
          <a:r>
            <a:rPr lang="en-US" sz="1100" kern="1200">
              <a:latin typeface="Figtree Light"/>
            </a:rPr>
            <a:t>20YY</a:t>
          </a:r>
          <a:endParaRPr lang="en-US" sz="1100" kern="1200" dirty="0">
            <a:latin typeface="Figtree Light"/>
          </a:endParaRPr>
        </a:p>
      </dsp:txBody>
      <dsp:txXfrm>
        <a:off x="5090075" y="2894845"/>
        <a:ext cx="2614003" cy="378220"/>
      </dsp:txXfrm>
    </dsp:sp>
    <dsp:sp modelId="{4B9F5909-A57C-4893-9C8A-D5960FE9BE37}">
      <dsp:nvSpPr>
        <dsp:cNvPr id="0" name=""/>
        <dsp:cNvSpPr/>
      </dsp:nvSpPr>
      <dsp:spPr>
        <a:xfrm>
          <a:off x="4900965" y="1818370"/>
          <a:ext cx="0" cy="1076475"/>
        </a:xfrm>
        <a:prstGeom prst="line">
          <a:avLst/>
        </a:prstGeom>
        <a:noFill/>
        <a:ln w="6350" cap="flat" cmpd="sng" algn="ctr">
          <a:solidFill>
            <a:schemeClr val="dk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D891B168-1DA5-4124-931F-A51FCB8EFC11}">
      <dsp:nvSpPr>
        <dsp:cNvPr id="0" name=""/>
        <dsp:cNvSpPr/>
      </dsp:nvSpPr>
      <dsp:spPr>
        <a:xfrm>
          <a:off x="4866342" y="1784330"/>
          <a:ext cx="68079" cy="68079"/>
        </a:xfrm>
        <a:prstGeom prst="ellipse">
          <a:avLst/>
        </a:prstGeom>
        <a:solidFill>
          <a:schemeClr val="lt1">
            <a:hueOff val="0"/>
            <a:satOff val="0"/>
            <a:lumOff val="0"/>
            <a:alphaOff val="0"/>
          </a:schemeClr>
        </a:solidFill>
        <a:ln w="63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8CC4C6-DFBC-460C-A9ED-BEDA8CC682D4}">
      <dsp:nvSpPr>
        <dsp:cNvPr id="0" name=""/>
        <dsp:cNvSpPr/>
      </dsp:nvSpPr>
      <dsp:spPr>
        <a:xfrm rot="8100000">
          <a:off x="6337073" y="419063"/>
          <a:ext cx="267442" cy="267442"/>
        </a:xfrm>
        <a:prstGeom prst="teardrop">
          <a:avLst>
            <a:gd name="adj" fmla="val 115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CA82DA-B677-461B-A08D-337683480059}">
      <dsp:nvSpPr>
        <dsp:cNvPr id="0" name=""/>
        <dsp:cNvSpPr/>
      </dsp:nvSpPr>
      <dsp:spPr>
        <a:xfrm>
          <a:off x="6366784" y="448773"/>
          <a:ext cx="208021" cy="208021"/>
        </a:xfrm>
        <a:prstGeom prst="donut">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1646913-A3FA-4470-A3E9-C64B0A13A62A}">
      <dsp:nvSpPr>
        <dsp:cNvPr id="0" name=""/>
        <dsp:cNvSpPr/>
      </dsp:nvSpPr>
      <dsp:spPr>
        <a:xfrm>
          <a:off x="6659905" y="741894"/>
          <a:ext cx="2614003" cy="1076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latin typeface="Figtree Light"/>
            </a:rPr>
            <a:t>xxx</a:t>
          </a:r>
          <a:endParaRPr lang="en-US" sz="1500" kern="1200" dirty="0">
            <a:latin typeface="Figtree Light"/>
          </a:endParaRPr>
        </a:p>
      </dsp:txBody>
      <dsp:txXfrm>
        <a:off x="6659905" y="741894"/>
        <a:ext cx="2614003" cy="1076475"/>
      </dsp:txXfrm>
    </dsp:sp>
    <dsp:sp modelId="{6EC2FC68-E1B8-4274-8090-C2C96A4CD82C}">
      <dsp:nvSpPr>
        <dsp:cNvPr id="0" name=""/>
        <dsp:cNvSpPr/>
      </dsp:nvSpPr>
      <dsp:spPr>
        <a:xfrm>
          <a:off x="6659905" y="363673"/>
          <a:ext cx="2614003" cy="3782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b="1" kern="1200">
              <a:latin typeface="Figtree Light"/>
            </a:rPr>
            <a:t>Q4</a:t>
          </a:r>
          <a:br>
            <a:rPr lang="en-US" sz="1100" kern="1200">
              <a:latin typeface="Figtree Light"/>
            </a:rPr>
          </a:br>
          <a:r>
            <a:rPr lang="en-US" sz="1100" kern="1200">
              <a:latin typeface="Figtree Light"/>
            </a:rPr>
            <a:t>20YY</a:t>
          </a:r>
          <a:endParaRPr lang="en-US" sz="1100" kern="1200" dirty="0">
            <a:latin typeface="Figtree Light"/>
          </a:endParaRPr>
        </a:p>
      </dsp:txBody>
      <dsp:txXfrm>
        <a:off x="6659905" y="363673"/>
        <a:ext cx="2614003" cy="378220"/>
      </dsp:txXfrm>
    </dsp:sp>
    <dsp:sp modelId="{4F41BF23-550C-4E7F-977E-3D22E3AF7B51}">
      <dsp:nvSpPr>
        <dsp:cNvPr id="0" name=""/>
        <dsp:cNvSpPr/>
      </dsp:nvSpPr>
      <dsp:spPr>
        <a:xfrm>
          <a:off x="6470794" y="741894"/>
          <a:ext cx="0" cy="1076475"/>
        </a:xfrm>
        <a:prstGeom prst="line">
          <a:avLst/>
        </a:prstGeom>
        <a:noFill/>
        <a:ln w="6350" cap="flat" cmpd="sng" algn="ctr">
          <a:solidFill>
            <a:schemeClr val="dk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278CF1E0-B1C4-4B10-A5EC-FD7EF0557E2D}">
      <dsp:nvSpPr>
        <dsp:cNvPr id="0" name=""/>
        <dsp:cNvSpPr/>
      </dsp:nvSpPr>
      <dsp:spPr>
        <a:xfrm>
          <a:off x="6436171" y="1784330"/>
          <a:ext cx="68079" cy="68079"/>
        </a:xfrm>
        <a:prstGeom prst="ellipse">
          <a:avLst/>
        </a:prstGeom>
        <a:solidFill>
          <a:schemeClr val="lt1">
            <a:hueOff val="0"/>
            <a:satOff val="0"/>
            <a:lumOff val="0"/>
            <a:alphaOff val="0"/>
          </a:schemeClr>
        </a:solidFill>
        <a:ln w="63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F98938-B973-410F-B6E0-43437FA146E6}">
      <dsp:nvSpPr>
        <dsp:cNvPr id="0" name=""/>
        <dsp:cNvSpPr/>
      </dsp:nvSpPr>
      <dsp:spPr>
        <a:xfrm rot="18900000">
          <a:off x="7906903" y="2950234"/>
          <a:ext cx="267442" cy="267442"/>
        </a:xfrm>
        <a:prstGeom prst="ellips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BE64BD-02BC-4C6F-AC50-F9617E59754D}">
      <dsp:nvSpPr>
        <dsp:cNvPr id="0" name=""/>
        <dsp:cNvSpPr/>
      </dsp:nvSpPr>
      <dsp:spPr>
        <a:xfrm>
          <a:off x="7936613" y="2979944"/>
          <a:ext cx="208021" cy="208021"/>
        </a:xfrm>
        <a:prstGeom prst="star12">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C5070CD-E29E-4F50-9A43-342A2DE968FF}">
      <dsp:nvSpPr>
        <dsp:cNvPr id="0" name=""/>
        <dsp:cNvSpPr/>
      </dsp:nvSpPr>
      <dsp:spPr>
        <a:xfrm>
          <a:off x="8229734" y="1818370"/>
          <a:ext cx="2614003" cy="1076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i="1" kern="1200">
              <a:latin typeface="Figtree Light"/>
            </a:rPr>
            <a:t>xxx</a:t>
          </a:r>
          <a:endParaRPr lang="en-US" sz="1500" kern="1200" dirty="0">
            <a:latin typeface="Figtree Light"/>
          </a:endParaRPr>
        </a:p>
      </dsp:txBody>
      <dsp:txXfrm>
        <a:off x="8229734" y="1818370"/>
        <a:ext cx="2614003" cy="1076475"/>
      </dsp:txXfrm>
    </dsp:sp>
    <dsp:sp modelId="{6FED4196-A0D3-4E5C-83DA-99291A8FFFC3}">
      <dsp:nvSpPr>
        <dsp:cNvPr id="0" name=""/>
        <dsp:cNvSpPr/>
      </dsp:nvSpPr>
      <dsp:spPr>
        <a:xfrm>
          <a:off x="8229734" y="2894845"/>
          <a:ext cx="2614003" cy="3782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b="0" i="1" kern="1200">
              <a:latin typeface="Figtree Light"/>
            </a:rPr>
            <a:t>xxx</a:t>
          </a:r>
          <a:endParaRPr lang="en-US" sz="2000" b="0" i="1" kern="1200" dirty="0">
            <a:latin typeface="Figtree Light"/>
          </a:endParaRPr>
        </a:p>
      </dsp:txBody>
      <dsp:txXfrm>
        <a:off x="8229734" y="2894845"/>
        <a:ext cx="2614003" cy="378220"/>
      </dsp:txXfrm>
    </dsp:sp>
    <dsp:sp modelId="{54DE4918-169B-4E9C-B946-44A9D45AEC94}">
      <dsp:nvSpPr>
        <dsp:cNvPr id="0" name=""/>
        <dsp:cNvSpPr/>
      </dsp:nvSpPr>
      <dsp:spPr>
        <a:xfrm>
          <a:off x="8040624" y="1818370"/>
          <a:ext cx="0" cy="1076475"/>
        </a:xfrm>
        <a:prstGeom prst="line">
          <a:avLst/>
        </a:prstGeom>
        <a:noFill/>
        <a:ln w="6350" cap="flat" cmpd="sng" algn="ctr">
          <a:solidFill>
            <a:schemeClr val="dk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A64C6D16-2F77-439A-848A-F1081C5E5CBE}">
      <dsp:nvSpPr>
        <dsp:cNvPr id="0" name=""/>
        <dsp:cNvSpPr/>
      </dsp:nvSpPr>
      <dsp:spPr>
        <a:xfrm>
          <a:off x="8006001" y="1784330"/>
          <a:ext cx="68079" cy="68079"/>
        </a:xfrm>
        <a:prstGeom prst="ellipse">
          <a:avLst/>
        </a:prstGeom>
        <a:solidFill>
          <a:schemeClr val="lt1">
            <a:hueOff val="0"/>
            <a:satOff val="0"/>
            <a:lumOff val="0"/>
            <a:alphaOff val="0"/>
          </a:schemeClr>
        </a:solidFill>
        <a:ln w="63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8DA98D-C386-45C4-BE71-2B4E9DC9C6CC}">
      <dsp:nvSpPr>
        <dsp:cNvPr id="0" name=""/>
        <dsp:cNvSpPr/>
      </dsp:nvSpPr>
      <dsp:spPr>
        <a:xfrm>
          <a:off x="0" y="4216136"/>
          <a:ext cx="4705695" cy="55336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GB" sz="2000" kern="1200" dirty="0"/>
            <a:t>Impact</a:t>
          </a:r>
          <a:endParaRPr lang="en-001" sz="2000" kern="1200" dirty="0"/>
        </a:p>
      </dsp:txBody>
      <dsp:txXfrm>
        <a:off x="0" y="4216136"/>
        <a:ext cx="4705695" cy="553365"/>
      </dsp:txXfrm>
    </dsp:sp>
    <dsp:sp modelId="{55699447-FC89-4F60-9278-E4AB013F5D6B}">
      <dsp:nvSpPr>
        <dsp:cNvPr id="0" name=""/>
        <dsp:cNvSpPr/>
      </dsp:nvSpPr>
      <dsp:spPr>
        <a:xfrm rot="10800000">
          <a:off x="0" y="3373360"/>
          <a:ext cx="4705695" cy="851076"/>
        </a:xfrm>
        <a:prstGeom prst="upArrowCallou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GB" sz="2000" kern="1200" dirty="0"/>
            <a:t>Outcomes</a:t>
          </a:r>
          <a:endParaRPr lang="en-001" sz="2000" kern="1200" dirty="0"/>
        </a:p>
      </dsp:txBody>
      <dsp:txXfrm rot="10800000">
        <a:off x="0" y="3373360"/>
        <a:ext cx="4705695" cy="553004"/>
      </dsp:txXfrm>
    </dsp:sp>
    <dsp:sp modelId="{2916D49F-4077-4180-B1E5-3D9008C05E47}">
      <dsp:nvSpPr>
        <dsp:cNvPr id="0" name=""/>
        <dsp:cNvSpPr/>
      </dsp:nvSpPr>
      <dsp:spPr>
        <a:xfrm rot="10800000">
          <a:off x="0" y="2530584"/>
          <a:ext cx="4705695" cy="851076"/>
        </a:xfrm>
        <a:prstGeom prst="upArrowCallou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GB" sz="2000" kern="1200" dirty="0"/>
            <a:t>Outputs</a:t>
          </a:r>
          <a:endParaRPr lang="en-001" sz="2000" kern="1200" dirty="0"/>
        </a:p>
      </dsp:txBody>
      <dsp:txXfrm rot="10800000">
        <a:off x="0" y="2530584"/>
        <a:ext cx="4705695" cy="553004"/>
      </dsp:txXfrm>
    </dsp:sp>
    <dsp:sp modelId="{D2232B21-9CF6-4639-9AAE-59FCA4DA0136}">
      <dsp:nvSpPr>
        <dsp:cNvPr id="0" name=""/>
        <dsp:cNvSpPr/>
      </dsp:nvSpPr>
      <dsp:spPr>
        <a:xfrm rot="10800000">
          <a:off x="0" y="1687808"/>
          <a:ext cx="4705695" cy="851076"/>
        </a:xfrm>
        <a:prstGeom prst="upArrowCallou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GB" sz="2000" kern="1200" dirty="0"/>
            <a:t>Activities</a:t>
          </a:r>
          <a:endParaRPr lang="en-001" sz="2000" kern="1200" dirty="0"/>
        </a:p>
      </dsp:txBody>
      <dsp:txXfrm rot="10800000">
        <a:off x="0" y="1687808"/>
        <a:ext cx="4705695" cy="553004"/>
      </dsp:txXfrm>
    </dsp:sp>
    <dsp:sp modelId="{037CBA5F-0B8A-48B6-8674-B1C1F0FA89CA}">
      <dsp:nvSpPr>
        <dsp:cNvPr id="0" name=""/>
        <dsp:cNvSpPr/>
      </dsp:nvSpPr>
      <dsp:spPr>
        <a:xfrm rot="10800000">
          <a:off x="0" y="845032"/>
          <a:ext cx="4705695" cy="851076"/>
        </a:xfrm>
        <a:prstGeom prst="upArrowCallou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GB" sz="2000" kern="1200" dirty="0"/>
            <a:t>Inputs</a:t>
          </a:r>
          <a:endParaRPr lang="en-001" sz="2000" kern="1200" dirty="0"/>
        </a:p>
      </dsp:txBody>
      <dsp:txXfrm rot="10800000">
        <a:off x="0" y="845032"/>
        <a:ext cx="4705695" cy="553004"/>
      </dsp:txXfrm>
    </dsp:sp>
    <dsp:sp modelId="{FEAC5C27-A77C-453E-A99F-020E07C855FF}">
      <dsp:nvSpPr>
        <dsp:cNvPr id="0" name=""/>
        <dsp:cNvSpPr/>
      </dsp:nvSpPr>
      <dsp:spPr>
        <a:xfrm rot="10800000">
          <a:off x="0" y="2257"/>
          <a:ext cx="4705695" cy="851076"/>
        </a:xfrm>
        <a:prstGeom prst="upArrowCallou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GB" sz="2000" kern="1200" dirty="0"/>
            <a:t>Goal</a:t>
          </a:r>
          <a:endParaRPr lang="en-001" sz="2000" kern="1200" dirty="0"/>
        </a:p>
      </dsp:txBody>
      <dsp:txXfrm rot="10800000">
        <a:off x="0" y="2257"/>
        <a:ext cx="4705695" cy="55300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8DA98D-C386-45C4-BE71-2B4E9DC9C6CC}">
      <dsp:nvSpPr>
        <dsp:cNvPr id="0" name=""/>
        <dsp:cNvSpPr/>
      </dsp:nvSpPr>
      <dsp:spPr>
        <a:xfrm>
          <a:off x="0" y="4216136"/>
          <a:ext cx="4705695" cy="553365"/>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GB" sz="2000" kern="1200" dirty="0"/>
            <a:t>Indicators: Impact</a:t>
          </a:r>
          <a:endParaRPr lang="en-001" sz="2000" kern="1200" dirty="0"/>
        </a:p>
      </dsp:txBody>
      <dsp:txXfrm>
        <a:off x="0" y="4216136"/>
        <a:ext cx="4705695" cy="553365"/>
      </dsp:txXfrm>
    </dsp:sp>
    <dsp:sp modelId="{55699447-FC89-4F60-9278-E4AB013F5D6B}">
      <dsp:nvSpPr>
        <dsp:cNvPr id="0" name=""/>
        <dsp:cNvSpPr/>
      </dsp:nvSpPr>
      <dsp:spPr>
        <a:xfrm rot="10800000">
          <a:off x="0" y="3373360"/>
          <a:ext cx="4705695" cy="851076"/>
        </a:xfrm>
        <a:prstGeom prst="upArrowCallou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GB" sz="2000" kern="1200" dirty="0"/>
            <a:t>Indicators: Outcomes</a:t>
          </a:r>
          <a:endParaRPr lang="en-001" sz="2000" kern="1200" dirty="0"/>
        </a:p>
      </dsp:txBody>
      <dsp:txXfrm rot="10800000">
        <a:off x="0" y="3373360"/>
        <a:ext cx="4705695" cy="553004"/>
      </dsp:txXfrm>
    </dsp:sp>
    <dsp:sp modelId="{2916D49F-4077-4180-B1E5-3D9008C05E47}">
      <dsp:nvSpPr>
        <dsp:cNvPr id="0" name=""/>
        <dsp:cNvSpPr/>
      </dsp:nvSpPr>
      <dsp:spPr>
        <a:xfrm rot="10800000">
          <a:off x="0" y="2530584"/>
          <a:ext cx="4705695" cy="851076"/>
        </a:xfrm>
        <a:prstGeom prst="upArrowCallou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GB" sz="2000" kern="1200" dirty="0"/>
            <a:t>Indicators: Outputs</a:t>
          </a:r>
          <a:endParaRPr lang="en-001" sz="2000" kern="1200" dirty="0"/>
        </a:p>
      </dsp:txBody>
      <dsp:txXfrm rot="10800000">
        <a:off x="0" y="2530584"/>
        <a:ext cx="4705695" cy="553004"/>
      </dsp:txXfrm>
    </dsp:sp>
    <dsp:sp modelId="{D2232B21-9CF6-4639-9AAE-59FCA4DA0136}">
      <dsp:nvSpPr>
        <dsp:cNvPr id="0" name=""/>
        <dsp:cNvSpPr/>
      </dsp:nvSpPr>
      <dsp:spPr>
        <a:xfrm rot="10800000">
          <a:off x="0" y="1687808"/>
          <a:ext cx="4705695" cy="851076"/>
        </a:xfrm>
        <a:prstGeom prst="upArrowCallou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GB" sz="2000" kern="1200" dirty="0"/>
            <a:t>Indicators: Activities</a:t>
          </a:r>
          <a:endParaRPr lang="en-001" sz="2000" kern="1200" dirty="0"/>
        </a:p>
      </dsp:txBody>
      <dsp:txXfrm rot="10800000">
        <a:off x="0" y="1687808"/>
        <a:ext cx="4705695" cy="553004"/>
      </dsp:txXfrm>
    </dsp:sp>
    <dsp:sp modelId="{037CBA5F-0B8A-48B6-8674-B1C1F0FA89CA}">
      <dsp:nvSpPr>
        <dsp:cNvPr id="0" name=""/>
        <dsp:cNvSpPr/>
      </dsp:nvSpPr>
      <dsp:spPr>
        <a:xfrm rot="10800000">
          <a:off x="0" y="845032"/>
          <a:ext cx="4705695" cy="851076"/>
        </a:xfrm>
        <a:prstGeom prst="upArrowCallou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GB" sz="2000" kern="1200" dirty="0"/>
            <a:t>Indicators: Inputs</a:t>
          </a:r>
          <a:endParaRPr lang="en-001" sz="2000" kern="1200" dirty="0"/>
        </a:p>
      </dsp:txBody>
      <dsp:txXfrm rot="10800000">
        <a:off x="0" y="845032"/>
        <a:ext cx="4705695" cy="553004"/>
      </dsp:txXfrm>
    </dsp:sp>
    <dsp:sp modelId="{FEAC5C27-A77C-453E-A99F-020E07C855FF}">
      <dsp:nvSpPr>
        <dsp:cNvPr id="0" name=""/>
        <dsp:cNvSpPr/>
      </dsp:nvSpPr>
      <dsp:spPr>
        <a:xfrm rot="10800000">
          <a:off x="0" y="2257"/>
          <a:ext cx="4705695" cy="851076"/>
        </a:xfrm>
        <a:prstGeom prst="upArrowCallou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GB" sz="2000" kern="1200" dirty="0"/>
            <a:t>Indicators: Goal</a:t>
          </a:r>
          <a:endParaRPr lang="en-001" sz="2000" kern="1200" dirty="0"/>
        </a:p>
      </dsp:txBody>
      <dsp:txXfrm rot="10800000">
        <a:off x="0" y="2257"/>
        <a:ext cx="4705695" cy="55300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F7B7F0-961C-4622-9B05-6E2213D4F4DE}">
      <dsp:nvSpPr>
        <dsp:cNvPr id="0" name=""/>
        <dsp:cNvSpPr/>
      </dsp:nvSpPr>
      <dsp:spPr>
        <a:xfrm>
          <a:off x="3169" y="26369"/>
          <a:ext cx="1441017" cy="2203200"/>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l" defTabSz="622300">
            <a:lnSpc>
              <a:spcPct val="90000"/>
            </a:lnSpc>
            <a:spcBef>
              <a:spcPct val="0"/>
            </a:spcBef>
            <a:spcAft>
              <a:spcPct val="35000"/>
            </a:spcAft>
            <a:buNone/>
          </a:pPr>
          <a:r>
            <a:rPr lang="en-GB" sz="1400" b="1" kern="1200" dirty="0">
              <a:latin typeface="HelveticaNeueLT Pro 55 Roman (Body)"/>
            </a:rPr>
            <a:t>If</a:t>
          </a:r>
          <a:endParaRPr lang="en-001" sz="1400" b="1" kern="1200" dirty="0">
            <a:latin typeface="HelveticaNeueLT Pro 55 Roman (Body)"/>
          </a:endParaRPr>
        </a:p>
      </dsp:txBody>
      <dsp:txXfrm>
        <a:off x="3169" y="26369"/>
        <a:ext cx="1441017" cy="576407"/>
      </dsp:txXfrm>
    </dsp:sp>
    <dsp:sp modelId="{7F03C9CF-6484-4C71-BE1F-FA777D7CBA81}">
      <dsp:nvSpPr>
        <dsp:cNvPr id="0" name=""/>
        <dsp:cNvSpPr/>
      </dsp:nvSpPr>
      <dsp:spPr>
        <a:xfrm>
          <a:off x="298317" y="602776"/>
          <a:ext cx="1441017" cy="2937600"/>
        </a:xfrm>
        <a:prstGeom prst="roundRect">
          <a:avLst>
            <a:gd name="adj" fmla="val 10000"/>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en-GB" sz="1400" b="0" kern="1200" dirty="0">
              <a:latin typeface="HelveticaNeueLT Pro 55 Roman (Body)"/>
            </a:rPr>
            <a:t>We train participants in digital skills through a series of workshops, addressing the gap of only 30% proficiency,</a:t>
          </a:r>
          <a:endParaRPr lang="en-001" sz="1400" b="0" kern="1200" dirty="0">
            <a:latin typeface="HelveticaNeueLT Pro 55 Roman (Body)"/>
          </a:endParaRPr>
        </a:p>
      </dsp:txBody>
      <dsp:txXfrm>
        <a:off x="340523" y="644982"/>
        <a:ext cx="1356605" cy="2853188"/>
      </dsp:txXfrm>
    </dsp:sp>
    <dsp:sp modelId="{ED019105-3C1F-40E5-9C5F-8C5321F20BC4}">
      <dsp:nvSpPr>
        <dsp:cNvPr id="0" name=""/>
        <dsp:cNvSpPr/>
      </dsp:nvSpPr>
      <dsp:spPr>
        <a:xfrm>
          <a:off x="1662640" y="135187"/>
          <a:ext cx="463120" cy="358771"/>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001" sz="1600" kern="1200"/>
        </a:p>
      </dsp:txBody>
      <dsp:txXfrm>
        <a:off x="1662640" y="206941"/>
        <a:ext cx="355489" cy="215263"/>
      </dsp:txXfrm>
    </dsp:sp>
    <dsp:sp modelId="{DD5F998D-276A-4DDE-B351-C7B004363394}">
      <dsp:nvSpPr>
        <dsp:cNvPr id="0" name=""/>
        <dsp:cNvSpPr/>
      </dsp:nvSpPr>
      <dsp:spPr>
        <a:xfrm>
          <a:off x="2317999" y="26369"/>
          <a:ext cx="1441017" cy="2203200"/>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l" defTabSz="622300">
            <a:lnSpc>
              <a:spcPct val="90000"/>
            </a:lnSpc>
            <a:spcBef>
              <a:spcPct val="0"/>
            </a:spcBef>
            <a:spcAft>
              <a:spcPct val="35000"/>
            </a:spcAft>
            <a:buNone/>
          </a:pPr>
          <a:r>
            <a:rPr lang="en-GB" sz="1400" b="1" kern="1200" dirty="0">
              <a:latin typeface="HelveticaNeueLT Pro 55 Roman (Body)"/>
            </a:rPr>
            <a:t>Then</a:t>
          </a:r>
        </a:p>
      </dsp:txBody>
      <dsp:txXfrm>
        <a:off x="2317999" y="26369"/>
        <a:ext cx="1441017" cy="576407"/>
      </dsp:txXfrm>
    </dsp:sp>
    <dsp:sp modelId="{3EB9EDAE-E2CF-486E-97BC-A76AB2BE0453}">
      <dsp:nvSpPr>
        <dsp:cNvPr id="0" name=""/>
        <dsp:cNvSpPr/>
      </dsp:nvSpPr>
      <dsp:spPr>
        <a:xfrm>
          <a:off x="2613147" y="602776"/>
          <a:ext cx="1441017" cy="2937600"/>
        </a:xfrm>
        <a:prstGeom prst="roundRect">
          <a:avLst>
            <a:gd name="adj" fmla="val 10000"/>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Font typeface="Arial" panose="020B0604020202020204" pitchFamily="34" charset="0"/>
            <a:buChar char="•"/>
          </a:pPr>
          <a:r>
            <a:rPr lang="en-GB" sz="1400" kern="1200" dirty="0">
              <a:latin typeface="HelveticaNeueLT Pro 55 Roman (Body)"/>
            </a:rPr>
            <a:t>75% of participants will demonstrate proficiency by 2025, </a:t>
          </a:r>
        </a:p>
      </dsp:txBody>
      <dsp:txXfrm>
        <a:off x="2655353" y="644982"/>
        <a:ext cx="1356605" cy="2853188"/>
      </dsp:txXfrm>
    </dsp:sp>
    <dsp:sp modelId="{E9A17467-915E-40AC-93A2-8C9BF3C6B89B}">
      <dsp:nvSpPr>
        <dsp:cNvPr id="0" name=""/>
        <dsp:cNvSpPr/>
      </dsp:nvSpPr>
      <dsp:spPr>
        <a:xfrm>
          <a:off x="3977470" y="135187"/>
          <a:ext cx="463120" cy="358771"/>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001" sz="1600" kern="1200"/>
        </a:p>
      </dsp:txBody>
      <dsp:txXfrm>
        <a:off x="3977470" y="206941"/>
        <a:ext cx="355489" cy="215263"/>
      </dsp:txXfrm>
    </dsp:sp>
    <dsp:sp modelId="{3AD43CA0-DAEC-4DEC-A4BF-3CC25A4BF5D9}">
      <dsp:nvSpPr>
        <dsp:cNvPr id="0" name=""/>
        <dsp:cNvSpPr/>
      </dsp:nvSpPr>
      <dsp:spPr>
        <a:xfrm>
          <a:off x="4632829" y="26369"/>
          <a:ext cx="1441017" cy="2203200"/>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l" defTabSz="622300">
            <a:lnSpc>
              <a:spcPct val="90000"/>
            </a:lnSpc>
            <a:spcBef>
              <a:spcPct val="0"/>
            </a:spcBef>
            <a:spcAft>
              <a:spcPct val="35000"/>
            </a:spcAft>
            <a:buNone/>
          </a:pPr>
          <a:r>
            <a:rPr lang="en-GB" sz="1400" b="1" kern="1200">
              <a:latin typeface="HelveticaNeueLT Pro 55 Roman (Body)"/>
            </a:rPr>
            <a:t>Because</a:t>
          </a:r>
        </a:p>
      </dsp:txBody>
      <dsp:txXfrm>
        <a:off x="4632829" y="26369"/>
        <a:ext cx="1441017" cy="576407"/>
      </dsp:txXfrm>
    </dsp:sp>
    <dsp:sp modelId="{56BB6D8B-8088-4559-B8AE-488004183582}">
      <dsp:nvSpPr>
        <dsp:cNvPr id="0" name=""/>
        <dsp:cNvSpPr/>
      </dsp:nvSpPr>
      <dsp:spPr>
        <a:xfrm>
          <a:off x="4927977" y="602776"/>
          <a:ext cx="1441017" cy="2937600"/>
        </a:xfrm>
        <a:prstGeom prst="roundRect">
          <a:avLst>
            <a:gd name="adj" fmla="val 10000"/>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Font typeface="Arial" panose="020B0604020202020204" pitchFamily="34" charset="0"/>
            <a:buChar char="•"/>
          </a:pPr>
          <a:r>
            <a:rPr lang="en-GB" sz="1400" kern="1200" dirty="0">
              <a:latin typeface="HelveticaNeueLT Pro 55 Roman (Body)"/>
            </a:rPr>
            <a:t>Research shows that targeted training programs improve digital skills, and our baseline indicates only 30% have these skills.</a:t>
          </a:r>
        </a:p>
      </dsp:txBody>
      <dsp:txXfrm>
        <a:off x="4970183" y="644982"/>
        <a:ext cx="1356605" cy="285318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F7B7F0-961C-4622-9B05-6E2213D4F4DE}">
      <dsp:nvSpPr>
        <dsp:cNvPr id="0" name=""/>
        <dsp:cNvSpPr/>
      </dsp:nvSpPr>
      <dsp:spPr>
        <a:xfrm>
          <a:off x="2843" y="181704"/>
          <a:ext cx="1292763" cy="507175"/>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l" defTabSz="622300">
            <a:lnSpc>
              <a:spcPct val="90000"/>
            </a:lnSpc>
            <a:spcBef>
              <a:spcPct val="0"/>
            </a:spcBef>
            <a:spcAft>
              <a:spcPct val="35000"/>
            </a:spcAft>
            <a:buNone/>
          </a:pPr>
          <a:r>
            <a:rPr lang="en-GB" sz="1400" b="1" kern="1200" dirty="0"/>
            <a:t>If</a:t>
          </a:r>
          <a:endParaRPr lang="en-001" sz="1400" b="1" kern="1200" dirty="0">
            <a:latin typeface="HelveticaNeueLT Pro 65 Md (Headings)"/>
          </a:endParaRPr>
        </a:p>
      </dsp:txBody>
      <dsp:txXfrm>
        <a:off x="2843" y="181704"/>
        <a:ext cx="1292763" cy="338116"/>
      </dsp:txXfrm>
    </dsp:sp>
    <dsp:sp modelId="{7F03C9CF-6484-4C71-BE1F-FA777D7CBA81}">
      <dsp:nvSpPr>
        <dsp:cNvPr id="0" name=""/>
        <dsp:cNvSpPr/>
      </dsp:nvSpPr>
      <dsp:spPr>
        <a:xfrm>
          <a:off x="267626" y="519820"/>
          <a:ext cx="1292763" cy="2895750"/>
        </a:xfrm>
        <a:prstGeom prst="roundRect">
          <a:avLst>
            <a:gd name="adj" fmla="val 10000"/>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71120" rIns="71120" bIns="71120" numCol="1" spcCol="1270" anchor="t" anchorCtr="0">
          <a:noAutofit/>
        </a:bodyPr>
        <a:lstStyle/>
        <a:p>
          <a:pPr marL="57150" lvl="1" indent="-57150" algn="l" defTabSz="444500">
            <a:lnSpc>
              <a:spcPct val="90000"/>
            </a:lnSpc>
            <a:spcBef>
              <a:spcPct val="0"/>
            </a:spcBef>
            <a:spcAft>
              <a:spcPct val="15000"/>
            </a:spcAft>
            <a:buFont typeface="Arial" panose="020B0604020202020204" pitchFamily="34" charset="0"/>
            <a:buChar char="•"/>
          </a:pPr>
          <a:r>
            <a:rPr lang="en-GB" sz="1000" kern="1200" dirty="0"/>
            <a:t>Clearly define the action or intervention your project will implement, ensuring it is specific and measurable.</a:t>
          </a:r>
        </a:p>
        <a:p>
          <a:pPr marL="57150" lvl="1" indent="-57150" algn="l" defTabSz="444500">
            <a:lnSpc>
              <a:spcPct val="90000"/>
            </a:lnSpc>
            <a:spcBef>
              <a:spcPct val="0"/>
            </a:spcBef>
            <a:spcAft>
              <a:spcPct val="15000"/>
            </a:spcAft>
            <a:buFont typeface="Arial" panose="020B0604020202020204" pitchFamily="34" charset="0"/>
            <a:buChar char="•"/>
          </a:pPr>
          <a:r>
            <a:rPr lang="en-GB" sz="1000" kern="1200" dirty="0"/>
            <a:t>Link the intervention to the baseline data and describe how it addresses the identified need or gap.</a:t>
          </a:r>
        </a:p>
        <a:p>
          <a:pPr marL="57150" lvl="1" indent="-57150" algn="l" defTabSz="444500">
            <a:lnSpc>
              <a:spcPct val="90000"/>
            </a:lnSpc>
            <a:spcBef>
              <a:spcPct val="0"/>
            </a:spcBef>
            <a:spcAft>
              <a:spcPct val="15000"/>
            </a:spcAft>
            <a:buFont typeface="Arial" panose="020B0604020202020204" pitchFamily="34" charset="0"/>
            <a:buChar char="•"/>
          </a:pPr>
          <a:r>
            <a:rPr lang="en-GB" sz="1000" kern="1200" dirty="0"/>
            <a:t>This is the activity / output level of your theory of change.</a:t>
          </a:r>
        </a:p>
      </dsp:txBody>
      <dsp:txXfrm>
        <a:off x="305490" y="557684"/>
        <a:ext cx="1217035" cy="2820022"/>
      </dsp:txXfrm>
    </dsp:sp>
    <dsp:sp modelId="{ED019105-3C1F-40E5-9C5F-8C5321F20BC4}">
      <dsp:nvSpPr>
        <dsp:cNvPr id="0" name=""/>
        <dsp:cNvSpPr/>
      </dsp:nvSpPr>
      <dsp:spPr>
        <a:xfrm>
          <a:off x="1491585" y="189832"/>
          <a:ext cx="415474" cy="321860"/>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001" sz="800" kern="1200"/>
        </a:p>
      </dsp:txBody>
      <dsp:txXfrm>
        <a:off x="1491585" y="254204"/>
        <a:ext cx="318916" cy="193116"/>
      </dsp:txXfrm>
    </dsp:sp>
    <dsp:sp modelId="{DD5F998D-276A-4DDE-B351-C7B004363394}">
      <dsp:nvSpPr>
        <dsp:cNvPr id="0" name=""/>
        <dsp:cNvSpPr/>
      </dsp:nvSpPr>
      <dsp:spPr>
        <a:xfrm>
          <a:off x="2079520" y="181704"/>
          <a:ext cx="1292763" cy="507175"/>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38100" numCol="1" spcCol="1270" anchor="t" anchorCtr="0">
          <a:noAutofit/>
        </a:bodyPr>
        <a:lstStyle/>
        <a:p>
          <a:pPr marL="0" lvl="0" indent="0" algn="l" defTabSz="444500">
            <a:lnSpc>
              <a:spcPct val="90000"/>
            </a:lnSpc>
            <a:spcBef>
              <a:spcPct val="0"/>
            </a:spcBef>
            <a:spcAft>
              <a:spcPct val="35000"/>
            </a:spcAft>
            <a:buNone/>
          </a:pPr>
          <a:r>
            <a:rPr lang="en-GB" sz="1000" b="1" kern="1200" dirty="0"/>
            <a:t>Then</a:t>
          </a:r>
        </a:p>
      </dsp:txBody>
      <dsp:txXfrm>
        <a:off x="2079520" y="181704"/>
        <a:ext cx="1292763" cy="338116"/>
      </dsp:txXfrm>
    </dsp:sp>
    <dsp:sp modelId="{3EB9EDAE-E2CF-486E-97BC-A76AB2BE0453}">
      <dsp:nvSpPr>
        <dsp:cNvPr id="0" name=""/>
        <dsp:cNvSpPr/>
      </dsp:nvSpPr>
      <dsp:spPr>
        <a:xfrm>
          <a:off x="2344303" y="519820"/>
          <a:ext cx="1292763" cy="2895750"/>
        </a:xfrm>
        <a:prstGeom prst="roundRect">
          <a:avLst>
            <a:gd name="adj" fmla="val 10000"/>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71120" rIns="71120" bIns="71120" numCol="1" spcCol="1270" anchor="t" anchorCtr="0">
          <a:noAutofit/>
        </a:bodyPr>
        <a:lstStyle/>
        <a:p>
          <a:pPr marL="57150" lvl="1" indent="-57150" algn="l" defTabSz="444500">
            <a:lnSpc>
              <a:spcPct val="90000"/>
            </a:lnSpc>
            <a:spcBef>
              <a:spcPct val="0"/>
            </a:spcBef>
            <a:spcAft>
              <a:spcPct val="15000"/>
            </a:spcAft>
            <a:buFont typeface="Arial" panose="020B0604020202020204" pitchFamily="34" charset="0"/>
            <a:buChar char="•"/>
          </a:pPr>
          <a:r>
            <a:rPr lang="en-GB" sz="1000" kern="1200" dirty="0"/>
            <a:t>State the expected outcome or change resulting from the intervention, using SMART indicators.</a:t>
          </a:r>
        </a:p>
        <a:p>
          <a:pPr marL="57150" lvl="1" indent="-57150" algn="l" defTabSz="444500">
            <a:lnSpc>
              <a:spcPct val="90000"/>
            </a:lnSpc>
            <a:spcBef>
              <a:spcPct val="0"/>
            </a:spcBef>
            <a:spcAft>
              <a:spcPct val="15000"/>
            </a:spcAft>
            <a:buFont typeface="Arial" panose="020B0604020202020204" pitchFamily="34" charset="0"/>
            <a:buChar char="•"/>
          </a:pPr>
          <a:r>
            <a:rPr lang="en-GB" sz="1000" kern="1200" dirty="0"/>
            <a:t>Ensure the outcome is measurable and directly tied to the intervention (e.g., changes in skills, behaviours, or conditions).</a:t>
          </a:r>
        </a:p>
        <a:p>
          <a:pPr marL="57150" lvl="1" indent="-57150" algn="l" defTabSz="444500">
            <a:lnSpc>
              <a:spcPct val="90000"/>
            </a:lnSpc>
            <a:spcBef>
              <a:spcPct val="0"/>
            </a:spcBef>
            <a:spcAft>
              <a:spcPct val="15000"/>
            </a:spcAft>
            <a:buFont typeface="Arial" panose="020B0604020202020204" pitchFamily="34" charset="0"/>
            <a:buChar char="•"/>
          </a:pPr>
          <a:r>
            <a:rPr lang="en-GB" sz="1000" kern="1200" dirty="0"/>
            <a:t>This is the outcome level of your theory of change.</a:t>
          </a:r>
        </a:p>
      </dsp:txBody>
      <dsp:txXfrm>
        <a:off x="2382167" y="557684"/>
        <a:ext cx="1217035" cy="2820022"/>
      </dsp:txXfrm>
    </dsp:sp>
    <dsp:sp modelId="{E9A17467-915E-40AC-93A2-8C9BF3C6B89B}">
      <dsp:nvSpPr>
        <dsp:cNvPr id="0" name=""/>
        <dsp:cNvSpPr/>
      </dsp:nvSpPr>
      <dsp:spPr>
        <a:xfrm>
          <a:off x="3568262" y="189832"/>
          <a:ext cx="415474" cy="321860"/>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001" sz="800" kern="1200"/>
        </a:p>
      </dsp:txBody>
      <dsp:txXfrm>
        <a:off x="3568262" y="254204"/>
        <a:ext cx="318916" cy="193116"/>
      </dsp:txXfrm>
    </dsp:sp>
    <dsp:sp modelId="{3AD43CA0-DAEC-4DEC-A4BF-3CC25A4BF5D9}">
      <dsp:nvSpPr>
        <dsp:cNvPr id="0" name=""/>
        <dsp:cNvSpPr/>
      </dsp:nvSpPr>
      <dsp:spPr>
        <a:xfrm>
          <a:off x="4156197" y="181704"/>
          <a:ext cx="1292763" cy="507175"/>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38100" numCol="1" spcCol="1270" anchor="t" anchorCtr="0">
          <a:noAutofit/>
        </a:bodyPr>
        <a:lstStyle/>
        <a:p>
          <a:pPr marL="0" lvl="0" indent="0" algn="l" defTabSz="444500">
            <a:lnSpc>
              <a:spcPct val="90000"/>
            </a:lnSpc>
            <a:spcBef>
              <a:spcPct val="0"/>
            </a:spcBef>
            <a:spcAft>
              <a:spcPct val="35000"/>
            </a:spcAft>
            <a:buNone/>
          </a:pPr>
          <a:r>
            <a:rPr lang="en-GB" sz="1000" b="1" kern="1200" dirty="0"/>
            <a:t>Because</a:t>
          </a:r>
        </a:p>
      </dsp:txBody>
      <dsp:txXfrm>
        <a:off x="4156197" y="181704"/>
        <a:ext cx="1292763" cy="338116"/>
      </dsp:txXfrm>
    </dsp:sp>
    <dsp:sp modelId="{56BB6D8B-8088-4559-B8AE-488004183582}">
      <dsp:nvSpPr>
        <dsp:cNvPr id="0" name=""/>
        <dsp:cNvSpPr/>
      </dsp:nvSpPr>
      <dsp:spPr>
        <a:xfrm>
          <a:off x="4420980" y="519820"/>
          <a:ext cx="1292763" cy="2895750"/>
        </a:xfrm>
        <a:prstGeom prst="roundRect">
          <a:avLst>
            <a:gd name="adj" fmla="val 10000"/>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71120" rIns="71120" bIns="71120" numCol="1" spcCol="1270" anchor="t" anchorCtr="0">
          <a:noAutofit/>
        </a:bodyPr>
        <a:lstStyle/>
        <a:p>
          <a:pPr marL="57150" lvl="1" indent="-57150" algn="l" defTabSz="444500">
            <a:lnSpc>
              <a:spcPct val="90000"/>
            </a:lnSpc>
            <a:spcBef>
              <a:spcPct val="0"/>
            </a:spcBef>
            <a:spcAft>
              <a:spcPct val="15000"/>
            </a:spcAft>
            <a:buFont typeface="Arial" panose="020B0604020202020204" pitchFamily="34" charset="0"/>
            <a:buChar char="•"/>
          </a:pPr>
          <a:r>
            <a:rPr lang="en-GB" sz="1000" kern="1200" dirty="0"/>
            <a:t>Provide the reasoning or evidence that connects the action to the expected outcome.</a:t>
          </a:r>
        </a:p>
        <a:p>
          <a:pPr marL="57150" lvl="1" indent="-57150" algn="l" defTabSz="444500">
            <a:lnSpc>
              <a:spcPct val="90000"/>
            </a:lnSpc>
            <a:spcBef>
              <a:spcPct val="0"/>
            </a:spcBef>
            <a:spcAft>
              <a:spcPct val="15000"/>
            </a:spcAft>
            <a:buFont typeface="Arial" panose="020B0604020202020204" pitchFamily="34" charset="0"/>
            <a:buChar char="•"/>
          </a:pPr>
          <a:r>
            <a:rPr lang="en-GB" sz="1000" kern="1200" dirty="0"/>
            <a:t>Use research, past results, or logical reasoning to explain why the intervention will lead to the intended change.</a:t>
          </a:r>
        </a:p>
        <a:p>
          <a:pPr marL="57150" lvl="1" indent="-57150" algn="l" defTabSz="444500">
            <a:lnSpc>
              <a:spcPct val="90000"/>
            </a:lnSpc>
            <a:spcBef>
              <a:spcPct val="0"/>
            </a:spcBef>
            <a:spcAft>
              <a:spcPct val="15000"/>
            </a:spcAft>
            <a:buFont typeface="Arial" panose="020B0604020202020204" pitchFamily="34" charset="0"/>
            <a:buChar char="•"/>
          </a:pPr>
          <a:r>
            <a:rPr lang="en-GB" sz="1000" kern="1200" dirty="0"/>
            <a:t>This is the input level of your theory of change.</a:t>
          </a:r>
        </a:p>
      </dsp:txBody>
      <dsp:txXfrm>
        <a:off x="4458844" y="557684"/>
        <a:ext cx="1217035" cy="282002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1BFBD7-B6E7-4574-BCFA-1985D0CD3246}">
      <dsp:nvSpPr>
        <dsp:cNvPr id="0" name=""/>
        <dsp:cNvSpPr/>
      </dsp:nvSpPr>
      <dsp:spPr>
        <a:xfrm>
          <a:off x="3434" y="10724"/>
          <a:ext cx="3348974" cy="40320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en-GB" sz="1200" b="1" kern="1200" dirty="0">
              <a:latin typeface="HelveticaNeueLT Pro 65 Md (Headings)"/>
            </a:rPr>
            <a:t>Baseline Data</a:t>
          </a:r>
          <a:endParaRPr lang="en-001" sz="1200" b="1" kern="1200" dirty="0">
            <a:latin typeface="HelveticaNeueLT Pro 65 Md (Headings)"/>
          </a:endParaRPr>
        </a:p>
      </dsp:txBody>
      <dsp:txXfrm>
        <a:off x="3434" y="10724"/>
        <a:ext cx="3348974" cy="403200"/>
      </dsp:txXfrm>
    </dsp:sp>
    <dsp:sp modelId="{99D8B0C4-9D2C-44A9-A623-0EEA35B8DF6D}">
      <dsp:nvSpPr>
        <dsp:cNvPr id="0" name=""/>
        <dsp:cNvSpPr/>
      </dsp:nvSpPr>
      <dsp:spPr>
        <a:xfrm>
          <a:off x="3434" y="413924"/>
          <a:ext cx="3348974" cy="4141432"/>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r>
            <a:rPr lang="en-GB" sz="1200" kern="1200" dirty="0">
              <a:latin typeface="HelveticaNeueLT Pro 65 Md (Headings)"/>
            </a:rPr>
            <a:t>Identify and report baseline values for </a:t>
          </a:r>
          <a:r>
            <a:rPr lang="en-GB" sz="1200" b="1" kern="1200" dirty="0">
              <a:latin typeface="HelveticaNeueLT Pro 65 Md (Headings)"/>
            </a:rPr>
            <a:t>SMART indicators</a:t>
          </a:r>
          <a:r>
            <a:rPr lang="en-GB" sz="1200" kern="1200" dirty="0">
              <a:latin typeface="HelveticaNeueLT Pro 65 Md (Headings)"/>
            </a:rPr>
            <a:t> that will be used to measure progress toward your Expected Results.</a:t>
          </a:r>
        </a:p>
        <a:p>
          <a:pPr marL="228600" lvl="2" indent="-114300" algn="l" defTabSz="533400">
            <a:lnSpc>
              <a:spcPct val="90000"/>
            </a:lnSpc>
            <a:spcBef>
              <a:spcPct val="0"/>
            </a:spcBef>
            <a:spcAft>
              <a:spcPct val="15000"/>
            </a:spcAft>
            <a:buFont typeface="Arial" panose="020B0604020202020204" pitchFamily="34" charset="0"/>
            <a:buChar char="•"/>
          </a:pPr>
          <a:r>
            <a:rPr lang="en-GB" sz="1200" b="1" kern="1200" dirty="0">
              <a:latin typeface="HelveticaNeueLT Pro 65 Md (Headings)"/>
            </a:rPr>
            <a:t>Specific</a:t>
          </a:r>
          <a:r>
            <a:rPr lang="en-GB" sz="1200" kern="1200" dirty="0">
              <a:latin typeface="HelveticaNeueLT Pro 65 Md (Headings)"/>
            </a:rPr>
            <a:t>: Clearly define what is being measured.</a:t>
          </a:r>
        </a:p>
        <a:p>
          <a:pPr marL="228600" lvl="2" indent="-114300" algn="l" defTabSz="533400">
            <a:lnSpc>
              <a:spcPct val="90000"/>
            </a:lnSpc>
            <a:spcBef>
              <a:spcPct val="0"/>
            </a:spcBef>
            <a:spcAft>
              <a:spcPct val="15000"/>
            </a:spcAft>
            <a:buFont typeface="Arial" panose="020B0604020202020204" pitchFamily="34" charset="0"/>
            <a:buChar char="•"/>
          </a:pPr>
          <a:r>
            <a:rPr lang="en-GB" sz="1200" b="1" kern="1200">
              <a:latin typeface="HelveticaNeueLT Pro 65 Md (Headings)"/>
            </a:rPr>
            <a:t>Measurable</a:t>
          </a:r>
          <a:r>
            <a:rPr lang="en-GB" sz="1200" kern="1200">
              <a:latin typeface="HelveticaNeueLT Pro 65 Md (Headings)"/>
            </a:rPr>
            <a:t>: Use quantifiable metrics.</a:t>
          </a:r>
        </a:p>
        <a:p>
          <a:pPr marL="228600" lvl="2" indent="-114300" algn="l" defTabSz="533400">
            <a:lnSpc>
              <a:spcPct val="90000"/>
            </a:lnSpc>
            <a:spcBef>
              <a:spcPct val="0"/>
            </a:spcBef>
            <a:spcAft>
              <a:spcPct val="15000"/>
            </a:spcAft>
            <a:buFont typeface="Arial" panose="020B0604020202020204" pitchFamily="34" charset="0"/>
            <a:buChar char="•"/>
          </a:pPr>
          <a:r>
            <a:rPr lang="en-GB" sz="1200" b="1" kern="1200" dirty="0">
              <a:latin typeface="HelveticaNeueLT Pro 65 Md (Headings)"/>
            </a:rPr>
            <a:t>Achievable</a:t>
          </a:r>
          <a:r>
            <a:rPr lang="en-GB" sz="1200" kern="1200" dirty="0">
              <a:latin typeface="HelveticaNeueLT Pro 65 Md (Headings)"/>
            </a:rPr>
            <a:t>: Reflect realistic starting conditions.</a:t>
          </a:r>
        </a:p>
        <a:p>
          <a:pPr marL="228600" lvl="2" indent="-114300" algn="l" defTabSz="533400">
            <a:lnSpc>
              <a:spcPct val="90000"/>
            </a:lnSpc>
            <a:spcBef>
              <a:spcPct val="0"/>
            </a:spcBef>
            <a:spcAft>
              <a:spcPct val="15000"/>
            </a:spcAft>
            <a:buFont typeface="Arial" panose="020B0604020202020204" pitchFamily="34" charset="0"/>
            <a:buChar char="•"/>
          </a:pPr>
          <a:r>
            <a:rPr lang="en-GB" sz="1200" b="1" kern="1200" dirty="0">
              <a:latin typeface="HelveticaNeueLT Pro 65 Md (Headings)"/>
            </a:rPr>
            <a:t>Relevant</a:t>
          </a:r>
          <a:r>
            <a:rPr lang="en-GB" sz="1200" kern="1200" dirty="0">
              <a:latin typeface="HelveticaNeueLT Pro 65 Md (Headings)"/>
            </a:rPr>
            <a:t>: Align with project objectives.</a:t>
          </a:r>
        </a:p>
        <a:p>
          <a:pPr marL="228600" lvl="2" indent="-114300" algn="l" defTabSz="533400">
            <a:lnSpc>
              <a:spcPct val="90000"/>
            </a:lnSpc>
            <a:spcBef>
              <a:spcPct val="0"/>
            </a:spcBef>
            <a:spcAft>
              <a:spcPct val="15000"/>
            </a:spcAft>
            <a:buFont typeface="Arial" panose="020B0604020202020204" pitchFamily="34" charset="0"/>
            <a:buChar char="•"/>
          </a:pPr>
          <a:r>
            <a:rPr lang="en-GB" sz="1200" b="1" kern="1200" dirty="0">
              <a:latin typeface="HelveticaNeueLT Pro 65 Md (Headings)"/>
            </a:rPr>
            <a:t>Time-bound</a:t>
          </a:r>
          <a:r>
            <a:rPr lang="en-GB" sz="1200" kern="1200" dirty="0">
              <a:latin typeface="HelveticaNeueLT Pro 65 Md (Headings)"/>
            </a:rPr>
            <a:t>: Specify when data was collected.</a:t>
          </a:r>
        </a:p>
        <a:p>
          <a:pPr marL="114300" lvl="1" indent="-114300" algn="l" defTabSz="533400">
            <a:lnSpc>
              <a:spcPct val="90000"/>
            </a:lnSpc>
            <a:spcBef>
              <a:spcPct val="0"/>
            </a:spcBef>
            <a:spcAft>
              <a:spcPct val="15000"/>
            </a:spcAft>
            <a:buFont typeface="Arial" panose="020B0604020202020204" pitchFamily="34" charset="0"/>
            <a:buChar char="•"/>
          </a:pPr>
          <a:r>
            <a:rPr lang="en-GB" sz="1200" kern="1200" dirty="0">
              <a:latin typeface="HelveticaNeueLT Pro 65 Md (Headings)"/>
            </a:rPr>
            <a:t>If baseline data is unavailable, outline plans to collect it (e.g., surveys, focus groups).</a:t>
          </a:r>
        </a:p>
        <a:p>
          <a:pPr marL="114300" lvl="1" indent="-114300" algn="l" defTabSz="533400">
            <a:lnSpc>
              <a:spcPct val="90000"/>
            </a:lnSpc>
            <a:spcBef>
              <a:spcPct val="0"/>
            </a:spcBef>
            <a:spcAft>
              <a:spcPct val="15000"/>
            </a:spcAft>
            <a:buFont typeface="Arial" panose="020B0604020202020204" pitchFamily="34" charset="0"/>
            <a:buChar char="•"/>
          </a:pPr>
          <a:r>
            <a:rPr lang="en-GB" sz="1200" kern="1200" dirty="0">
              <a:latin typeface="HelveticaNeueLT Pro 65 Md (Headings)"/>
            </a:rPr>
            <a:t>Include qualitative data to provide context and explain the need for intervention.</a:t>
          </a:r>
        </a:p>
      </dsp:txBody>
      <dsp:txXfrm>
        <a:off x="3434" y="413924"/>
        <a:ext cx="3348974" cy="4141432"/>
      </dsp:txXfrm>
    </dsp:sp>
    <dsp:sp modelId="{DB6CA873-1A08-4DE2-9942-68F18301A514}">
      <dsp:nvSpPr>
        <dsp:cNvPr id="0" name=""/>
        <dsp:cNvSpPr/>
      </dsp:nvSpPr>
      <dsp:spPr>
        <a:xfrm>
          <a:off x="3821265" y="10724"/>
          <a:ext cx="3348974" cy="40320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en-GB" sz="1200" b="1" kern="1200" dirty="0">
              <a:latin typeface="HelveticaNeueLT Pro 65 Md (Headings)"/>
            </a:rPr>
            <a:t>Expected Results</a:t>
          </a:r>
          <a:endParaRPr lang="en-001" sz="1200" b="1" kern="1200" dirty="0">
            <a:latin typeface="HelveticaNeueLT Pro 65 Md (Headings)"/>
          </a:endParaRPr>
        </a:p>
      </dsp:txBody>
      <dsp:txXfrm>
        <a:off x="3821265" y="10724"/>
        <a:ext cx="3348974" cy="403200"/>
      </dsp:txXfrm>
    </dsp:sp>
    <dsp:sp modelId="{A192B0C5-66C6-4FE9-9104-E90FC06CDA94}">
      <dsp:nvSpPr>
        <dsp:cNvPr id="0" name=""/>
        <dsp:cNvSpPr/>
      </dsp:nvSpPr>
      <dsp:spPr>
        <a:xfrm>
          <a:off x="3821265" y="413924"/>
          <a:ext cx="3348974" cy="4141432"/>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r>
            <a:rPr lang="en-GB" sz="1200" kern="1200" dirty="0">
              <a:latin typeface="HelveticaNeueLT Pro 65 Md (Headings)"/>
            </a:rPr>
            <a:t>Define measurable improvements linked to baseline indicators using the </a:t>
          </a:r>
          <a:r>
            <a:rPr lang="en-GB" sz="1200" b="1" kern="1200" dirty="0">
              <a:latin typeface="HelveticaNeueLT Pro 65 Md (Headings)"/>
            </a:rPr>
            <a:t>SMART framework</a:t>
          </a:r>
          <a:r>
            <a:rPr lang="en-GB" sz="1200" kern="1200" dirty="0">
              <a:latin typeface="HelveticaNeueLT Pro 65 Md (Headings)"/>
            </a:rPr>
            <a:t>.</a:t>
          </a:r>
        </a:p>
        <a:p>
          <a:pPr marL="114300" lvl="1" indent="-114300" algn="l" defTabSz="533400">
            <a:lnSpc>
              <a:spcPct val="90000"/>
            </a:lnSpc>
            <a:spcBef>
              <a:spcPct val="0"/>
            </a:spcBef>
            <a:spcAft>
              <a:spcPct val="15000"/>
            </a:spcAft>
            <a:buFont typeface="Arial" panose="020B0604020202020204" pitchFamily="34" charset="0"/>
            <a:buChar char="•"/>
          </a:pPr>
          <a:r>
            <a:rPr lang="en-GB" sz="1200" kern="1200" dirty="0">
              <a:latin typeface="HelveticaNeueLT Pro 65 Md (Headings)"/>
            </a:rPr>
            <a:t>Ensure each expected result corresponds to a baseline value.</a:t>
          </a:r>
        </a:p>
        <a:p>
          <a:pPr marL="114300" lvl="1" indent="-114300" algn="l" defTabSz="533400">
            <a:lnSpc>
              <a:spcPct val="90000"/>
            </a:lnSpc>
            <a:spcBef>
              <a:spcPct val="0"/>
            </a:spcBef>
            <a:spcAft>
              <a:spcPct val="15000"/>
            </a:spcAft>
            <a:buFont typeface="Arial" panose="020B0604020202020204" pitchFamily="34" charset="0"/>
            <a:buChar char="•"/>
          </a:pPr>
          <a:r>
            <a:rPr lang="en-GB" sz="1200" kern="1200" dirty="0">
              <a:latin typeface="HelveticaNeueLT Pro 65 Md (Headings)"/>
            </a:rPr>
            <a:t>Include both quantitative and qualitative targets.</a:t>
          </a:r>
        </a:p>
        <a:p>
          <a:pPr marL="114300" lvl="1" indent="-114300" algn="l" defTabSz="533400">
            <a:lnSpc>
              <a:spcPct val="90000"/>
            </a:lnSpc>
            <a:spcBef>
              <a:spcPct val="0"/>
            </a:spcBef>
            <a:spcAft>
              <a:spcPct val="15000"/>
            </a:spcAft>
            <a:buNone/>
          </a:pPr>
          <a:r>
            <a:rPr lang="en-GB" sz="1200" b="1" kern="1200" dirty="0">
              <a:latin typeface="HelveticaNeueLT Pro 65 Md (Headings)"/>
            </a:rPr>
            <a:t>Examples</a:t>
          </a:r>
          <a:r>
            <a:rPr lang="en-GB" sz="1200" kern="1200" dirty="0">
              <a:latin typeface="HelveticaNeueLT Pro 65 Md (Headings)"/>
            </a:rPr>
            <a:t>:</a:t>
          </a:r>
        </a:p>
        <a:p>
          <a:pPr marL="114300" lvl="1" indent="-114300" algn="l" defTabSz="533400">
            <a:lnSpc>
              <a:spcPct val="90000"/>
            </a:lnSpc>
            <a:spcBef>
              <a:spcPct val="0"/>
            </a:spcBef>
            <a:spcAft>
              <a:spcPct val="15000"/>
            </a:spcAft>
            <a:buFont typeface="Arial" panose="020B0604020202020204" pitchFamily="34" charset="0"/>
            <a:buChar char="•"/>
          </a:pPr>
          <a:r>
            <a:rPr lang="en-GB" sz="1200" b="1" kern="1200">
              <a:latin typeface="HelveticaNeueLT Pro 65 Md (Headings)"/>
            </a:rPr>
            <a:t>Skill Enhancement</a:t>
          </a:r>
          <a:r>
            <a:rPr lang="en-GB" sz="1200" kern="1200">
              <a:latin typeface="HelveticaNeueLT Pro 65 Md (Headings)"/>
            </a:rPr>
            <a:t>:</a:t>
          </a:r>
        </a:p>
        <a:p>
          <a:pPr marL="228600" lvl="2" indent="-114300" algn="l" defTabSz="533400">
            <a:lnSpc>
              <a:spcPct val="90000"/>
            </a:lnSpc>
            <a:spcBef>
              <a:spcPct val="0"/>
            </a:spcBef>
            <a:spcAft>
              <a:spcPct val="15000"/>
            </a:spcAft>
            <a:buFont typeface="Arial" panose="020B0604020202020204" pitchFamily="34" charset="0"/>
            <a:buChar char="•"/>
          </a:pPr>
          <a:r>
            <a:rPr lang="en-GB" sz="1200" kern="1200">
              <a:latin typeface="HelveticaNeueLT Pro 65 Md (Headings)"/>
            </a:rPr>
            <a:t>Baseline: "30% lack digital skills (2023)."</a:t>
          </a:r>
        </a:p>
        <a:p>
          <a:pPr marL="228600" lvl="2" indent="-114300" algn="l" defTabSz="533400">
            <a:lnSpc>
              <a:spcPct val="90000"/>
            </a:lnSpc>
            <a:spcBef>
              <a:spcPct val="0"/>
            </a:spcBef>
            <a:spcAft>
              <a:spcPct val="15000"/>
            </a:spcAft>
            <a:buFont typeface="Arial" panose="020B0604020202020204" pitchFamily="34" charset="0"/>
            <a:buChar char="•"/>
          </a:pPr>
          <a:r>
            <a:rPr lang="en-GB" sz="1200" kern="1200" dirty="0">
              <a:latin typeface="HelveticaNeueLT Pro 65 Md (Headings)"/>
            </a:rPr>
            <a:t>Expected Result: "By 2025, 75% will demonstrate digital proficiency."</a:t>
          </a:r>
        </a:p>
        <a:p>
          <a:pPr marL="114300" lvl="1" indent="-114300" algn="l" defTabSz="533400">
            <a:lnSpc>
              <a:spcPct val="90000"/>
            </a:lnSpc>
            <a:spcBef>
              <a:spcPct val="0"/>
            </a:spcBef>
            <a:spcAft>
              <a:spcPct val="15000"/>
            </a:spcAft>
            <a:buFont typeface="Arial" panose="020B0604020202020204" pitchFamily="34" charset="0"/>
            <a:buChar char="•"/>
          </a:pPr>
          <a:r>
            <a:rPr lang="en-GB" sz="1200" b="1" kern="1200" dirty="0">
              <a:latin typeface="HelveticaNeueLT Pro 65 Md (Headings)"/>
            </a:rPr>
            <a:t>Employability</a:t>
          </a:r>
          <a:r>
            <a:rPr lang="en-GB" sz="1200" kern="1200" dirty="0">
              <a:latin typeface="HelveticaNeueLT Pro 65 Md (Headings)"/>
            </a:rPr>
            <a:t>:</a:t>
          </a:r>
        </a:p>
        <a:p>
          <a:pPr marL="228600" lvl="2" indent="-114300" algn="l" defTabSz="533400">
            <a:lnSpc>
              <a:spcPct val="90000"/>
            </a:lnSpc>
            <a:spcBef>
              <a:spcPct val="0"/>
            </a:spcBef>
            <a:spcAft>
              <a:spcPct val="15000"/>
            </a:spcAft>
            <a:buFont typeface="Arial" panose="020B0604020202020204" pitchFamily="34" charset="0"/>
            <a:buChar char="•"/>
          </a:pPr>
          <a:r>
            <a:rPr lang="en-GB" sz="1200" kern="1200" dirty="0">
              <a:latin typeface="HelveticaNeueLT Pro 65 Md (Headings)"/>
            </a:rPr>
            <a:t>Baseline: "Youth unemployment is 15% (2023)."</a:t>
          </a:r>
        </a:p>
        <a:p>
          <a:pPr marL="228600" lvl="2" indent="-114300" algn="l" defTabSz="533400">
            <a:lnSpc>
              <a:spcPct val="90000"/>
            </a:lnSpc>
            <a:spcBef>
              <a:spcPct val="0"/>
            </a:spcBef>
            <a:spcAft>
              <a:spcPct val="15000"/>
            </a:spcAft>
            <a:buFont typeface="Arial" panose="020B0604020202020204" pitchFamily="34" charset="0"/>
            <a:buChar char="•"/>
          </a:pPr>
          <a:r>
            <a:rPr lang="en-GB" sz="1200" kern="1200">
              <a:latin typeface="HelveticaNeueLT Pro 65 Md (Headings)"/>
            </a:rPr>
            <a:t>Expected Result: "By 2025, reduce unemployment to 10%."</a:t>
          </a:r>
        </a:p>
        <a:p>
          <a:pPr marL="114300" lvl="1" indent="-114300" algn="l" defTabSz="533400">
            <a:lnSpc>
              <a:spcPct val="90000"/>
            </a:lnSpc>
            <a:spcBef>
              <a:spcPct val="0"/>
            </a:spcBef>
            <a:spcAft>
              <a:spcPct val="15000"/>
            </a:spcAft>
            <a:buFont typeface="Arial" panose="020B0604020202020204" pitchFamily="34" charset="0"/>
            <a:buChar char="•"/>
          </a:pPr>
          <a:r>
            <a:rPr lang="en-GB" sz="1200" b="1" kern="1200">
              <a:latin typeface="HelveticaNeueLT Pro 65 Md (Headings)"/>
            </a:rPr>
            <a:t>Employment Quality</a:t>
          </a:r>
          <a:r>
            <a:rPr lang="en-GB" sz="1200" kern="1200">
              <a:latin typeface="HelveticaNeueLT Pro 65 Md (Headings)"/>
            </a:rPr>
            <a:t>:</a:t>
          </a:r>
        </a:p>
        <a:p>
          <a:pPr marL="228600" lvl="2" indent="-114300" algn="l" defTabSz="533400">
            <a:lnSpc>
              <a:spcPct val="90000"/>
            </a:lnSpc>
            <a:spcBef>
              <a:spcPct val="0"/>
            </a:spcBef>
            <a:spcAft>
              <a:spcPct val="15000"/>
            </a:spcAft>
            <a:buFont typeface="Arial" panose="020B0604020202020204" pitchFamily="34" charset="0"/>
            <a:buChar char="•"/>
          </a:pPr>
          <a:r>
            <a:rPr lang="en-GB" sz="1200" kern="1200" dirty="0">
              <a:latin typeface="HelveticaNeueLT Pro 65 Md (Headings)"/>
            </a:rPr>
            <a:t>Baseline: "25% satisfaction with workplace safety (2023)."</a:t>
          </a:r>
        </a:p>
        <a:p>
          <a:pPr marL="228600" lvl="2" indent="-114300" algn="l" defTabSz="533400">
            <a:lnSpc>
              <a:spcPct val="90000"/>
            </a:lnSpc>
            <a:spcBef>
              <a:spcPct val="0"/>
            </a:spcBef>
            <a:spcAft>
              <a:spcPct val="15000"/>
            </a:spcAft>
            <a:buFont typeface="Arial" panose="020B0604020202020204" pitchFamily="34" charset="0"/>
            <a:buChar char="•"/>
          </a:pPr>
          <a:r>
            <a:rPr lang="en-GB" sz="1200" kern="1200" dirty="0">
              <a:latin typeface="HelveticaNeueLT Pro 65 Md (Headings)"/>
            </a:rPr>
            <a:t>Expected Result: "By 2025, increase satisfaction to 70%."</a:t>
          </a:r>
        </a:p>
      </dsp:txBody>
      <dsp:txXfrm>
        <a:off x="3821265" y="413924"/>
        <a:ext cx="3348974" cy="4141432"/>
      </dsp:txXfrm>
    </dsp:sp>
    <dsp:sp modelId="{15CD2512-2902-480C-ADC7-E038352E0EC3}">
      <dsp:nvSpPr>
        <dsp:cNvPr id="0" name=""/>
        <dsp:cNvSpPr/>
      </dsp:nvSpPr>
      <dsp:spPr>
        <a:xfrm>
          <a:off x="7639095" y="10724"/>
          <a:ext cx="3348974" cy="40320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en-GB" sz="1200" b="1" kern="1200" dirty="0">
              <a:latin typeface="HelveticaNeueLT Pro 65 Md (Headings)"/>
            </a:rPr>
            <a:t>Ripple Effects</a:t>
          </a:r>
          <a:endParaRPr lang="en-001" sz="1200" b="1" kern="1200" dirty="0">
            <a:latin typeface="HelveticaNeueLT Pro 65 Md (Headings)"/>
          </a:endParaRPr>
        </a:p>
      </dsp:txBody>
      <dsp:txXfrm>
        <a:off x="7639095" y="10724"/>
        <a:ext cx="3348974" cy="403200"/>
      </dsp:txXfrm>
    </dsp:sp>
    <dsp:sp modelId="{3327D575-863C-4FEE-8BE6-5FEF2E6C6931}">
      <dsp:nvSpPr>
        <dsp:cNvPr id="0" name=""/>
        <dsp:cNvSpPr/>
      </dsp:nvSpPr>
      <dsp:spPr>
        <a:xfrm>
          <a:off x="7639095" y="413924"/>
          <a:ext cx="3348974" cy="4141432"/>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en-GB" sz="1200" kern="1200" dirty="0">
              <a:latin typeface="HelveticaNeueLT Pro 65 Md (Headings)"/>
            </a:rPr>
            <a:t>Describe indirect or systemic changes inspired by expected results.</a:t>
          </a:r>
          <a:endParaRPr lang="en-001" sz="1200" b="1" kern="1200" dirty="0">
            <a:latin typeface="HelveticaNeueLT Pro 65 Md (Headings)"/>
          </a:endParaRPr>
        </a:p>
        <a:p>
          <a:pPr marL="114300" lvl="1" indent="-114300" algn="l" defTabSz="533400">
            <a:lnSpc>
              <a:spcPct val="90000"/>
            </a:lnSpc>
            <a:spcBef>
              <a:spcPct val="0"/>
            </a:spcBef>
            <a:spcAft>
              <a:spcPct val="15000"/>
            </a:spcAft>
            <a:buFont typeface="Arial" panose="020B0604020202020204" pitchFamily="34" charset="0"/>
            <a:buChar char="•"/>
          </a:pPr>
          <a:r>
            <a:rPr lang="en-GB" sz="1200" kern="1200" dirty="0">
              <a:latin typeface="HelveticaNeueLT Pro 65 Md (Headings)"/>
            </a:rPr>
            <a:t>Ensure ripple effects logically build on measurable outcomes.</a:t>
          </a:r>
        </a:p>
        <a:p>
          <a:pPr marL="114300" lvl="1" indent="-114300" algn="l" defTabSz="533400">
            <a:lnSpc>
              <a:spcPct val="90000"/>
            </a:lnSpc>
            <a:spcBef>
              <a:spcPct val="0"/>
            </a:spcBef>
            <a:spcAft>
              <a:spcPct val="15000"/>
            </a:spcAft>
            <a:buFont typeface="Arial" panose="020B0604020202020204" pitchFamily="34" charset="0"/>
            <a:buChar char="•"/>
          </a:pPr>
          <a:r>
            <a:rPr lang="en-GB" sz="1200" kern="1200" dirty="0">
              <a:latin typeface="HelveticaNeueLT Pro 65 Md (Headings)"/>
            </a:rPr>
            <a:t>Highlight potential influence on policy, practices, or community resilience.</a:t>
          </a:r>
        </a:p>
        <a:p>
          <a:pPr marL="114300" lvl="1" indent="-114300" algn="l" defTabSz="533400">
            <a:lnSpc>
              <a:spcPct val="90000"/>
            </a:lnSpc>
            <a:spcBef>
              <a:spcPct val="0"/>
            </a:spcBef>
            <a:spcAft>
              <a:spcPct val="15000"/>
            </a:spcAft>
            <a:buNone/>
          </a:pPr>
          <a:r>
            <a:rPr lang="en-GB" sz="1200" b="1" kern="1200">
              <a:latin typeface="HelveticaNeueLT Pro 65 Md (Headings)"/>
            </a:rPr>
            <a:t>Examples</a:t>
          </a:r>
          <a:r>
            <a:rPr lang="en-GB" sz="1200" kern="1200">
              <a:latin typeface="HelveticaNeueLT Pro 65 Md (Headings)"/>
            </a:rPr>
            <a:t>:</a:t>
          </a:r>
        </a:p>
        <a:p>
          <a:pPr marL="114300" lvl="1" indent="-114300" algn="l" defTabSz="533400">
            <a:lnSpc>
              <a:spcPct val="90000"/>
            </a:lnSpc>
            <a:spcBef>
              <a:spcPct val="0"/>
            </a:spcBef>
            <a:spcAft>
              <a:spcPct val="15000"/>
            </a:spcAft>
            <a:buFont typeface="Arial" panose="020B0604020202020204" pitchFamily="34" charset="0"/>
            <a:buChar char="•"/>
          </a:pPr>
          <a:r>
            <a:rPr lang="en-GB" sz="1200" b="1" kern="1200">
              <a:latin typeface="HelveticaNeueLT Pro 65 Md (Headings)"/>
            </a:rPr>
            <a:t>Skill Enhancement</a:t>
          </a:r>
          <a:r>
            <a:rPr lang="en-GB" sz="1200" kern="1200">
              <a:latin typeface="HelveticaNeueLT Pro 65 Md (Headings)"/>
            </a:rPr>
            <a:t>:</a:t>
          </a:r>
        </a:p>
        <a:p>
          <a:pPr marL="228600" lvl="2" indent="-114300" algn="l" defTabSz="533400">
            <a:lnSpc>
              <a:spcPct val="90000"/>
            </a:lnSpc>
            <a:spcBef>
              <a:spcPct val="0"/>
            </a:spcBef>
            <a:spcAft>
              <a:spcPct val="15000"/>
            </a:spcAft>
            <a:buFont typeface="Arial" panose="020B0604020202020204" pitchFamily="34" charset="0"/>
            <a:buChar char="•"/>
          </a:pPr>
          <a:r>
            <a:rPr lang="en-GB" sz="1200" kern="1200" dirty="0">
              <a:latin typeface="HelveticaNeueLT Pro 65 Md (Headings)"/>
            </a:rPr>
            <a:t>Expected Result: "Increase digital proficiency to 75% by 2025."</a:t>
          </a:r>
        </a:p>
        <a:p>
          <a:pPr marL="228600" lvl="2" indent="-114300" algn="l" defTabSz="533400">
            <a:lnSpc>
              <a:spcPct val="90000"/>
            </a:lnSpc>
            <a:spcBef>
              <a:spcPct val="0"/>
            </a:spcBef>
            <a:spcAft>
              <a:spcPct val="15000"/>
            </a:spcAft>
            <a:buFont typeface="Arial" panose="020B0604020202020204" pitchFamily="34" charset="0"/>
            <a:buChar char="•"/>
          </a:pPr>
          <a:r>
            <a:rPr lang="en-GB" sz="1200" kern="1200" dirty="0">
              <a:latin typeface="HelveticaNeueLT Pro 65 Md (Headings)"/>
            </a:rPr>
            <a:t>Ripple Effect: "Inspires other organizations to adopt similar training programs."</a:t>
          </a:r>
        </a:p>
        <a:p>
          <a:pPr marL="114300" lvl="1" indent="-114300" algn="l" defTabSz="533400">
            <a:lnSpc>
              <a:spcPct val="90000"/>
            </a:lnSpc>
            <a:spcBef>
              <a:spcPct val="0"/>
            </a:spcBef>
            <a:spcAft>
              <a:spcPct val="15000"/>
            </a:spcAft>
            <a:buFont typeface="Arial" panose="020B0604020202020204" pitchFamily="34" charset="0"/>
            <a:buChar char="•"/>
          </a:pPr>
          <a:r>
            <a:rPr lang="en-GB" sz="1200" b="1" kern="1200" dirty="0">
              <a:latin typeface="HelveticaNeueLT Pro 65 Md (Headings)"/>
            </a:rPr>
            <a:t>Employability</a:t>
          </a:r>
          <a:r>
            <a:rPr lang="en-GB" sz="1200" kern="1200" dirty="0">
              <a:latin typeface="HelveticaNeueLT Pro 65 Md (Headings)"/>
            </a:rPr>
            <a:t>:</a:t>
          </a:r>
        </a:p>
        <a:p>
          <a:pPr marL="228600" lvl="2" indent="-114300" algn="l" defTabSz="533400">
            <a:lnSpc>
              <a:spcPct val="90000"/>
            </a:lnSpc>
            <a:spcBef>
              <a:spcPct val="0"/>
            </a:spcBef>
            <a:spcAft>
              <a:spcPct val="15000"/>
            </a:spcAft>
            <a:buFont typeface="Arial" panose="020B0604020202020204" pitchFamily="34" charset="0"/>
            <a:buChar char="•"/>
          </a:pPr>
          <a:r>
            <a:rPr lang="en-GB" sz="1200" kern="1200" dirty="0">
              <a:latin typeface="HelveticaNeueLT Pro 65 Md (Headings)"/>
            </a:rPr>
            <a:t>Expected Result: "Reduce youth unemployment to 10% by 2025."</a:t>
          </a:r>
        </a:p>
        <a:p>
          <a:pPr marL="228600" lvl="2" indent="-114300" algn="l" defTabSz="533400">
            <a:lnSpc>
              <a:spcPct val="90000"/>
            </a:lnSpc>
            <a:spcBef>
              <a:spcPct val="0"/>
            </a:spcBef>
            <a:spcAft>
              <a:spcPct val="15000"/>
            </a:spcAft>
            <a:buFont typeface="Arial" panose="020B0604020202020204" pitchFamily="34" charset="0"/>
            <a:buChar char="•"/>
          </a:pPr>
          <a:r>
            <a:rPr lang="en-GB" sz="1200" kern="1200" dirty="0">
              <a:latin typeface="HelveticaNeueLT Pro 65 Md (Headings)"/>
            </a:rPr>
            <a:t>Ripple Effect: "Encourages policies incentivizing companies to hire underrepresented groups."</a:t>
          </a:r>
        </a:p>
        <a:p>
          <a:pPr marL="114300" lvl="1" indent="-114300" algn="l" defTabSz="533400">
            <a:lnSpc>
              <a:spcPct val="90000"/>
            </a:lnSpc>
            <a:spcBef>
              <a:spcPct val="0"/>
            </a:spcBef>
            <a:spcAft>
              <a:spcPct val="15000"/>
            </a:spcAft>
            <a:buFont typeface="Arial" panose="020B0604020202020204" pitchFamily="34" charset="0"/>
            <a:buChar char="•"/>
          </a:pPr>
          <a:r>
            <a:rPr lang="en-GB" sz="1200" b="1" kern="1200" dirty="0">
              <a:latin typeface="HelveticaNeueLT Pro 65 Md (Headings)"/>
            </a:rPr>
            <a:t>Employment Quality</a:t>
          </a:r>
          <a:r>
            <a:rPr lang="en-GB" sz="1200" kern="1200" dirty="0">
              <a:latin typeface="HelveticaNeueLT Pro 65 Md (Headings)"/>
            </a:rPr>
            <a:t>:</a:t>
          </a:r>
        </a:p>
        <a:p>
          <a:pPr marL="228600" lvl="2" indent="-114300" algn="l" defTabSz="533400">
            <a:lnSpc>
              <a:spcPct val="90000"/>
            </a:lnSpc>
            <a:spcBef>
              <a:spcPct val="0"/>
            </a:spcBef>
            <a:spcAft>
              <a:spcPct val="15000"/>
            </a:spcAft>
            <a:buFont typeface="Arial" panose="020B0604020202020204" pitchFamily="34" charset="0"/>
            <a:buChar char="•"/>
          </a:pPr>
          <a:r>
            <a:rPr lang="en-GB" sz="1200" kern="1200" dirty="0">
              <a:latin typeface="HelveticaNeueLT Pro 65 Md (Headings)"/>
            </a:rPr>
            <a:t>Expected Result: "Increase workplace safety satisfaction to 70% by 2025."</a:t>
          </a:r>
        </a:p>
        <a:p>
          <a:pPr marL="228600" lvl="2" indent="-114300" algn="l" defTabSz="533400">
            <a:lnSpc>
              <a:spcPct val="90000"/>
            </a:lnSpc>
            <a:spcBef>
              <a:spcPct val="0"/>
            </a:spcBef>
            <a:spcAft>
              <a:spcPct val="15000"/>
            </a:spcAft>
            <a:buFont typeface="Arial" panose="020B0604020202020204" pitchFamily="34" charset="0"/>
            <a:buChar char="•"/>
          </a:pPr>
          <a:r>
            <a:rPr lang="en-GB" sz="1200" kern="1200" dirty="0">
              <a:latin typeface="HelveticaNeueLT Pro 65 Md (Headings)"/>
            </a:rPr>
            <a:t>Ripple Effect: "Leads to industry-wide adoption of improved safety standards."</a:t>
          </a:r>
        </a:p>
      </dsp:txBody>
      <dsp:txXfrm>
        <a:off x="7639095" y="413924"/>
        <a:ext cx="3348974" cy="414143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0126B3-4C2E-4D2E-A21A-0CA57C673305}">
      <dsp:nvSpPr>
        <dsp:cNvPr id="0" name=""/>
        <dsp:cNvSpPr/>
      </dsp:nvSpPr>
      <dsp:spPr>
        <a:xfrm>
          <a:off x="0" y="734852"/>
          <a:ext cx="8128000" cy="1183746"/>
        </a:xfrm>
        <a:prstGeom prst="rightArrow">
          <a:avLst>
            <a:gd name="adj1" fmla="val 50000"/>
            <a:gd name="adj2" fmla="val 5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254000" bIns="187920" numCol="1" spcCol="1270" anchor="ctr" anchorCtr="0">
          <a:noAutofit/>
        </a:bodyPr>
        <a:lstStyle/>
        <a:p>
          <a:pPr marL="0" lvl="0" indent="0" algn="l" defTabSz="577850">
            <a:lnSpc>
              <a:spcPct val="90000"/>
            </a:lnSpc>
            <a:spcBef>
              <a:spcPct val="0"/>
            </a:spcBef>
            <a:spcAft>
              <a:spcPct val="35000"/>
            </a:spcAft>
            <a:buNone/>
          </a:pPr>
          <a:r>
            <a:rPr lang="en-GB" sz="1300" b="1" kern="1200" dirty="0"/>
            <a:t>Individual-level outcomes</a:t>
          </a:r>
          <a:endParaRPr lang="en-001" sz="1300" b="1" kern="1200" dirty="0"/>
        </a:p>
      </dsp:txBody>
      <dsp:txXfrm>
        <a:off x="0" y="1030789"/>
        <a:ext cx="7832064" cy="591873"/>
      </dsp:txXfrm>
    </dsp:sp>
    <dsp:sp modelId="{855E133A-8E72-4EF1-8FE2-A2D67B5306BC}">
      <dsp:nvSpPr>
        <dsp:cNvPr id="0" name=""/>
        <dsp:cNvSpPr/>
      </dsp:nvSpPr>
      <dsp:spPr>
        <a:xfrm>
          <a:off x="0" y="1647691"/>
          <a:ext cx="2503424" cy="2280331"/>
        </a:xfrm>
        <a:prstGeom prst="rect">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kern="1200" dirty="0"/>
            <a:t>Focus on what the project achieves for the individual:</a:t>
          </a:r>
        </a:p>
        <a:p>
          <a:pPr marL="0" lvl="0" indent="0" algn="l" defTabSz="533400">
            <a:lnSpc>
              <a:spcPct val="90000"/>
            </a:lnSpc>
            <a:spcBef>
              <a:spcPct val="0"/>
            </a:spcBef>
            <a:spcAft>
              <a:spcPct val="35000"/>
            </a:spcAft>
            <a:buNone/>
          </a:pPr>
          <a:r>
            <a:rPr lang="en-GB" sz="1200" kern="1200" dirty="0"/>
            <a:t>KPI examples: </a:t>
          </a:r>
        </a:p>
        <a:p>
          <a:pPr marL="0" lvl="0" indent="0" algn="l" defTabSz="533400">
            <a:lnSpc>
              <a:spcPct val="90000"/>
            </a:lnSpc>
            <a:spcBef>
              <a:spcPct val="0"/>
            </a:spcBef>
            <a:spcAft>
              <a:spcPct val="35000"/>
            </a:spcAft>
            <a:buNone/>
          </a:pPr>
          <a:r>
            <a:rPr lang="en-GB" sz="1200" kern="1200"/>
            <a:t>Percentage of individuals achieving job placement or promotion.</a:t>
          </a:r>
          <a:endParaRPr lang="en-001" sz="1200" kern="1200" dirty="0"/>
        </a:p>
        <a:p>
          <a:pPr marL="0" lvl="0" indent="0" algn="l" defTabSz="533400">
            <a:lnSpc>
              <a:spcPct val="90000"/>
            </a:lnSpc>
            <a:spcBef>
              <a:spcPct val="0"/>
            </a:spcBef>
            <a:spcAft>
              <a:spcPct val="35000"/>
            </a:spcAft>
            <a:buNone/>
          </a:pPr>
          <a:r>
            <a:rPr lang="en-GB" sz="1200" kern="1200" dirty="0"/>
            <a:t>Average improvement in skills assessment score</a:t>
          </a:r>
          <a:endParaRPr lang="en-001" sz="1200" kern="1200" dirty="0"/>
        </a:p>
        <a:p>
          <a:pPr marL="0" lvl="0" indent="0" algn="l" defTabSz="533400">
            <a:lnSpc>
              <a:spcPct val="90000"/>
            </a:lnSpc>
            <a:spcBef>
              <a:spcPct val="0"/>
            </a:spcBef>
            <a:spcAft>
              <a:spcPct val="35000"/>
            </a:spcAft>
            <a:buNone/>
          </a:pPr>
          <a:r>
            <a:rPr lang="en-GB" sz="1200" kern="1200" dirty="0"/>
            <a:t>Percentage of individuals reporting increased confidence or job satisfaction</a:t>
          </a:r>
          <a:endParaRPr lang="en-001" sz="1200" kern="1200" dirty="0"/>
        </a:p>
      </dsp:txBody>
      <dsp:txXfrm>
        <a:off x="0" y="1647691"/>
        <a:ext cx="2503424" cy="2280331"/>
      </dsp:txXfrm>
    </dsp:sp>
    <dsp:sp modelId="{F18CE25B-0417-476D-94CE-D9B5A4E16C6D}">
      <dsp:nvSpPr>
        <dsp:cNvPr id="0" name=""/>
        <dsp:cNvSpPr/>
      </dsp:nvSpPr>
      <dsp:spPr>
        <a:xfrm>
          <a:off x="2503423" y="1129434"/>
          <a:ext cx="5624576" cy="1183746"/>
        </a:xfrm>
        <a:prstGeom prst="rightArrow">
          <a:avLst>
            <a:gd name="adj1" fmla="val 50000"/>
            <a:gd name="adj2" fmla="val 5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254000" bIns="187920" numCol="1" spcCol="1270" anchor="ctr" anchorCtr="0">
          <a:noAutofit/>
        </a:bodyPr>
        <a:lstStyle/>
        <a:p>
          <a:pPr marL="0" lvl="0" indent="0" algn="l" defTabSz="577850">
            <a:lnSpc>
              <a:spcPct val="90000"/>
            </a:lnSpc>
            <a:spcBef>
              <a:spcPct val="0"/>
            </a:spcBef>
            <a:spcAft>
              <a:spcPct val="35000"/>
            </a:spcAft>
            <a:buNone/>
          </a:pPr>
          <a:r>
            <a:rPr lang="en-GB" sz="1300" b="1" kern="1200" dirty="0"/>
            <a:t>Team / Department-level outcomes</a:t>
          </a:r>
          <a:endParaRPr lang="en-001" sz="1300" b="1" kern="1200" dirty="0"/>
        </a:p>
      </dsp:txBody>
      <dsp:txXfrm>
        <a:off x="2503423" y="1425371"/>
        <a:ext cx="5328640" cy="591873"/>
      </dsp:txXfrm>
    </dsp:sp>
    <dsp:sp modelId="{16760E2A-D4EE-41FA-824F-75DF9AACED7E}">
      <dsp:nvSpPr>
        <dsp:cNvPr id="0" name=""/>
        <dsp:cNvSpPr/>
      </dsp:nvSpPr>
      <dsp:spPr>
        <a:xfrm>
          <a:off x="2503423" y="2042273"/>
          <a:ext cx="2503424" cy="2280331"/>
        </a:xfrm>
        <a:prstGeom prst="rect">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kern="1200" dirty="0"/>
            <a:t>Aggregate individual outcomes to show team or department-wide improvements. </a:t>
          </a:r>
          <a:endParaRPr lang="en-001" sz="1200" kern="1200" dirty="0"/>
        </a:p>
        <a:p>
          <a:pPr marL="0" lvl="0" indent="0" algn="l" defTabSz="533400">
            <a:lnSpc>
              <a:spcPct val="90000"/>
            </a:lnSpc>
            <a:spcBef>
              <a:spcPct val="0"/>
            </a:spcBef>
            <a:spcAft>
              <a:spcPct val="35000"/>
            </a:spcAft>
            <a:buNone/>
          </a:pPr>
          <a:r>
            <a:rPr lang="en-GB" sz="1200" kern="1200" dirty="0"/>
            <a:t>KPI examples:</a:t>
          </a:r>
          <a:endParaRPr lang="en-001" sz="1200" kern="1200" dirty="0"/>
        </a:p>
        <a:p>
          <a:pPr marL="0" lvl="0" indent="0" algn="l" defTabSz="533400">
            <a:lnSpc>
              <a:spcPct val="90000"/>
            </a:lnSpc>
            <a:spcBef>
              <a:spcPct val="0"/>
            </a:spcBef>
            <a:spcAft>
              <a:spcPct val="35000"/>
            </a:spcAft>
            <a:buNone/>
          </a:pPr>
          <a:r>
            <a:rPr lang="en-GB" sz="1200" kern="1200" dirty="0"/>
            <a:t>Percentage of teams meeting performance targets due to upskilled employees.</a:t>
          </a:r>
          <a:endParaRPr lang="en-001" sz="1200" kern="1200" dirty="0"/>
        </a:p>
        <a:p>
          <a:pPr marL="0" lvl="0" indent="0" algn="l" defTabSz="533400">
            <a:lnSpc>
              <a:spcPct val="90000"/>
            </a:lnSpc>
            <a:spcBef>
              <a:spcPct val="0"/>
            </a:spcBef>
            <a:spcAft>
              <a:spcPct val="35000"/>
            </a:spcAft>
            <a:buNone/>
          </a:pPr>
          <a:r>
            <a:rPr lang="en-GB" sz="1200" kern="1200" dirty="0"/>
            <a:t>Reduction in turnover rates within trained departments.</a:t>
          </a:r>
          <a:endParaRPr lang="en-001" sz="1200" kern="1200" dirty="0"/>
        </a:p>
        <a:p>
          <a:pPr marL="0" lvl="0" indent="0" algn="l" defTabSz="533400">
            <a:lnSpc>
              <a:spcPct val="90000"/>
            </a:lnSpc>
            <a:spcBef>
              <a:spcPct val="0"/>
            </a:spcBef>
            <a:spcAft>
              <a:spcPct val="35000"/>
            </a:spcAft>
            <a:buNone/>
          </a:pPr>
          <a:r>
            <a:rPr lang="en-GB" sz="1200" kern="1200" dirty="0"/>
            <a:t>Improvement in project delivery timelines or quality.</a:t>
          </a:r>
          <a:endParaRPr lang="en-001" sz="1200" kern="1200" dirty="0"/>
        </a:p>
      </dsp:txBody>
      <dsp:txXfrm>
        <a:off x="2503423" y="2042273"/>
        <a:ext cx="2503424" cy="2280331"/>
      </dsp:txXfrm>
    </dsp:sp>
    <dsp:sp modelId="{F3546992-B4C4-42B1-887A-430BC0E745A3}">
      <dsp:nvSpPr>
        <dsp:cNvPr id="0" name=""/>
        <dsp:cNvSpPr/>
      </dsp:nvSpPr>
      <dsp:spPr>
        <a:xfrm>
          <a:off x="5006848" y="1524016"/>
          <a:ext cx="3121152" cy="1183746"/>
        </a:xfrm>
        <a:prstGeom prst="rightArrow">
          <a:avLst>
            <a:gd name="adj1" fmla="val 50000"/>
            <a:gd name="adj2" fmla="val 5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254000" bIns="187920" numCol="1" spcCol="1270" anchor="ctr" anchorCtr="0">
          <a:noAutofit/>
        </a:bodyPr>
        <a:lstStyle/>
        <a:p>
          <a:pPr marL="0" lvl="0" indent="0" algn="l" defTabSz="577850">
            <a:lnSpc>
              <a:spcPct val="90000"/>
            </a:lnSpc>
            <a:spcBef>
              <a:spcPct val="0"/>
            </a:spcBef>
            <a:spcAft>
              <a:spcPct val="35000"/>
            </a:spcAft>
            <a:buNone/>
          </a:pPr>
          <a:r>
            <a:rPr lang="en-GB" sz="1300" b="1" kern="1200" dirty="0"/>
            <a:t>Organisational-level outcomes</a:t>
          </a:r>
          <a:endParaRPr lang="en-001" sz="1300" b="1" kern="1200" dirty="0"/>
        </a:p>
      </dsp:txBody>
      <dsp:txXfrm>
        <a:off x="5006848" y="1819953"/>
        <a:ext cx="2825216" cy="591873"/>
      </dsp:txXfrm>
    </dsp:sp>
    <dsp:sp modelId="{CC00B0E3-A6AE-4960-B5C2-4E414763A8BC}">
      <dsp:nvSpPr>
        <dsp:cNvPr id="0" name=""/>
        <dsp:cNvSpPr/>
      </dsp:nvSpPr>
      <dsp:spPr>
        <a:xfrm>
          <a:off x="5006848" y="2436855"/>
          <a:ext cx="2503424" cy="2246958"/>
        </a:xfrm>
        <a:prstGeom prst="rect">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kern="1200" dirty="0"/>
            <a:t>Show how team/department outcomes contribute to the organisation’s strategic objectives.</a:t>
          </a:r>
          <a:endParaRPr lang="en-001" sz="1200" kern="1200" dirty="0"/>
        </a:p>
        <a:p>
          <a:pPr marL="0" lvl="0" indent="0" algn="l" defTabSz="533400">
            <a:lnSpc>
              <a:spcPct val="90000"/>
            </a:lnSpc>
            <a:spcBef>
              <a:spcPct val="0"/>
            </a:spcBef>
            <a:spcAft>
              <a:spcPct val="35000"/>
            </a:spcAft>
            <a:buNone/>
          </a:pPr>
          <a:r>
            <a:rPr lang="en-GB" sz="1200" kern="1200" dirty="0"/>
            <a:t>KPI examples:</a:t>
          </a:r>
          <a:endParaRPr lang="en-001" sz="1200" kern="1200" dirty="0"/>
        </a:p>
        <a:p>
          <a:pPr marL="0" lvl="0" indent="0" algn="l" defTabSz="533400">
            <a:lnSpc>
              <a:spcPct val="90000"/>
            </a:lnSpc>
            <a:spcBef>
              <a:spcPct val="0"/>
            </a:spcBef>
            <a:spcAft>
              <a:spcPct val="35000"/>
            </a:spcAft>
            <a:buNone/>
          </a:pPr>
          <a:r>
            <a:rPr lang="en-GB" sz="1200" kern="1200" dirty="0"/>
            <a:t>Percentage increase in overall revenue tied to improved employee performance.</a:t>
          </a:r>
          <a:endParaRPr lang="en-001" sz="1200" kern="1200" dirty="0"/>
        </a:p>
        <a:p>
          <a:pPr marL="0" lvl="0" indent="0" algn="l" defTabSz="533400">
            <a:lnSpc>
              <a:spcPct val="90000"/>
            </a:lnSpc>
            <a:spcBef>
              <a:spcPct val="0"/>
            </a:spcBef>
            <a:spcAft>
              <a:spcPct val="35000"/>
            </a:spcAft>
            <a:buNone/>
          </a:pPr>
          <a:r>
            <a:rPr lang="en-GB" sz="1200" kern="1200" dirty="0"/>
            <a:t>Growth in customer satisfaction or Net Promoter Scores (NPS).</a:t>
          </a:r>
          <a:endParaRPr lang="en-001" sz="1200" kern="1200" dirty="0"/>
        </a:p>
        <a:p>
          <a:pPr marL="0" lvl="0" indent="0" algn="l" defTabSz="533400">
            <a:lnSpc>
              <a:spcPct val="90000"/>
            </a:lnSpc>
            <a:spcBef>
              <a:spcPct val="0"/>
            </a:spcBef>
            <a:spcAft>
              <a:spcPct val="35000"/>
            </a:spcAft>
            <a:buNone/>
          </a:pPr>
          <a:r>
            <a:rPr lang="en-GB" sz="1200" kern="1200" dirty="0"/>
            <a:t>Reduction in costs due to higher efficiency or lower turnover.</a:t>
          </a:r>
          <a:endParaRPr lang="en-001" sz="1200" kern="1200" dirty="0"/>
        </a:p>
      </dsp:txBody>
      <dsp:txXfrm>
        <a:off x="5006848" y="2436855"/>
        <a:ext cx="2503424" cy="2246958"/>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6D9183-F520-4CE8-BFC9-F74F62F53FDC}">
      <dsp:nvSpPr>
        <dsp:cNvPr id="0" name=""/>
        <dsp:cNvSpPr/>
      </dsp:nvSpPr>
      <dsp:spPr>
        <a:xfrm>
          <a:off x="4673211" y="653733"/>
          <a:ext cx="1731724" cy="1732044"/>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AE4A35-7B10-4F87-BF51-1D8B3DA5D106}">
      <dsp:nvSpPr>
        <dsp:cNvPr id="0" name=""/>
        <dsp:cNvSpPr/>
      </dsp:nvSpPr>
      <dsp:spPr>
        <a:xfrm>
          <a:off x="4730709" y="711478"/>
          <a:ext cx="1616726" cy="1616554"/>
        </a:xfrm>
        <a:prstGeom prst="ellipse">
          <a:avLst/>
        </a:prstGeom>
        <a:solidFill>
          <a:schemeClr val="accent3"/>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GB" sz="1700" kern="1200" dirty="0"/>
            <a:t>Country</a:t>
          </a:r>
          <a:endParaRPr lang="en-001" sz="1700" kern="1200" dirty="0"/>
        </a:p>
      </dsp:txBody>
      <dsp:txXfrm>
        <a:off x="4961831" y="942458"/>
        <a:ext cx="1154482" cy="1154595"/>
      </dsp:txXfrm>
    </dsp:sp>
    <dsp:sp modelId="{14B9DC99-6CA5-4FFF-9189-C26ADA058053}">
      <dsp:nvSpPr>
        <dsp:cNvPr id="0" name=""/>
        <dsp:cNvSpPr/>
      </dsp:nvSpPr>
      <dsp:spPr>
        <a:xfrm rot="2700000">
          <a:off x="2885510" y="655827"/>
          <a:ext cx="1727553" cy="1727553"/>
        </a:xfrm>
        <a:prstGeom prst="teardrop">
          <a:avLst>
            <a:gd name="adj" fmla="val 10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4C9541-C1C4-487D-B312-2FA9A37AB12B}">
      <dsp:nvSpPr>
        <dsp:cNvPr id="0" name=""/>
        <dsp:cNvSpPr/>
      </dsp:nvSpPr>
      <dsp:spPr>
        <a:xfrm>
          <a:off x="2940923" y="711478"/>
          <a:ext cx="1616726" cy="1616554"/>
        </a:xfrm>
        <a:prstGeom prst="ellipse">
          <a:avLst/>
        </a:prstGeom>
        <a:solidFill>
          <a:schemeClr val="accent3"/>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GB" sz="1700" kern="1200" dirty="0"/>
            <a:t>Industry </a:t>
          </a:r>
          <a:endParaRPr lang="en-001" sz="1700" kern="1200" dirty="0"/>
        </a:p>
      </dsp:txBody>
      <dsp:txXfrm>
        <a:off x="3172045" y="942458"/>
        <a:ext cx="1154482" cy="1154595"/>
      </dsp:txXfrm>
    </dsp:sp>
    <dsp:sp modelId="{70677EBB-2F56-4E8E-9109-B8B73D12C81B}">
      <dsp:nvSpPr>
        <dsp:cNvPr id="0" name=""/>
        <dsp:cNvSpPr/>
      </dsp:nvSpPr>
      <dsp:spPr>
        <a:xfrm rot="2700000">
          <a:off x="1095723" y="655827"/>
          <a:ext cx="1727553" cy="1727553"/>
        </a:xfrm>
        <a:prstGeom prst="teardrop">
          <a:avLst>
            <a:gd name="adj" fmla="val 10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C8664B1-693D-4729-8660-23D74A75F00B}">
      <dsp:nvSpPr>
        <dsp:cNvPr id="0" name=""/>
        <dsp:cNvSpPr/>
      </dsp:nvSpPr>
      <dsp:spPr>
        <a:xfrm>
          <a:off x="1151136" y="711478"/>
          <a:ext cx="1616726" cy="1616554"/>
        </a:xfrm>
        <a:prstGeom prst="ellipse">
          <a:avLst/>
        </a:prstGeom>
        <a:solidFill>
          <a:schemeClr val="accent3"/>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GB" sz="1700" kern="1200" dirty="0"/>
            <a:t>Community</a:t>
          </a:r>
          <a:endParaRPr lang="en-001" sz="1700" kern="1200" dirty="0"/>
        </a:p>
      </dsp:txBody>
      <dsp:txXfrm>
        <a:off x="1382258" y="942458"/>
        <a:ext cx="1154482" cy="1154595"/>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1627E8-1398-42CF-BC8E-88B78E65C419}">
      <dsp:nvSpPr>
        <dsp:cNvPr id="0" name=""/>
        <dsp:cNvSpPr/>
      </dsp:nvSpPr>
      <dsp:spPr>
        <a:xfrm>
          <a:off x="964131" y="74"/>
          <a:ext cx="2856400" cy="1713840"/>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GB" sz="1300" b="1" kern="1200" dirty="0"/>
            <a:t>Expansion Potential</a:t>
          </a:r>
          <a:endParaRPr lang="en-001" sz="1300" kern="1200" dirty="0"/>
        </a:p>
        <a:p>
          <a:pPr marL="114300" lvl="1" indent="-114300" algn="l" defTabSz="577850">
            <a:lnSpc>
              <a:spcPct val="90000"/>
            </a:lnSpc>
            <a:spcBef>
              <a:spcPct val="0"/>
            </a:spcBef>
            <a:spcAft>
              <a:spcPct val="15000"/>
            </a:spcAft>
            <a:buFont typeface="Arial" panose="020B0604020202020204" pitchFamily="34" charset="0"/>
            <a:buChar char="•"/>
          </a:pPr>
          <a:r>
            <a:rPr lang="en-GB" sz="1300" kern="1200" dirty="0"/>
            <a:t>Briefly outline how the project can be adapted to:</a:t>
          </a:r>
          <a:endParaRPr lang="en-001" sz="1300" kern="1200" dirty="0"/>
        </a:p>
        <a:p>
          <a:pPr marL="114300" lvl="1" indent="-114300" algn="l" defTabSz="577850">
            <a:lnSpc>
              <a:spcPct val="90000"/>
            </a:lnSpc>
            <a:spcBef>
              <a:spcPct val="0"/>
            </a:spcBef>
            <a:spcAft>
              <a:spcPct val="15000"/>
            </a:spcAft>
            <a:buFont typeface="Arial" panose="020B0604020202020204" pitchFamily="34" charset="0"/>
            <a:buChar char="•"/>
          </a:pPr>
          <a:r>
            <a:rPr lang="en-GB" sz="1300" kern="1200" dirty="0"/>
            <a:t>Other teams or departments.</a:t>
          </a:r>
          <a:endParaRPr lang="en-001" sz="1300" kern="1200" dirty="0"/>
        </a:p>
        <a:p>
          <a:pPr marL="114300" lvl="1" indent="-114300" algn="l" defTabSz="577850">
            <a:lnSpc>
              <a:spcPct val="90000"/>
            </a:lnSpc>
            <a:spcBef>
              <a:spcPct val="0"/>
            </a:spcBef>
            <a:spcAft>
              <a:spcPct val="15000"/>
            </a:spcAft>
            <a:buFont typeface="Arial" panose="020B0604020202020204" pitchFamily="34" charset="0"/>
            <a:buChar char="•"/>
          </a:pPr>
          <a:r>
            <a:rPr lang="en-GB" sz="1300" kern="1200" dirty="0"/>
            <a:t>New locations or regions.</a:t>
          </a:r>
        </a:p>
        <a:p>
          <a:pPr marL="114300" lvl="1" indent="-114300" algn="l" defTabSz="577850">
            <a:lnSpc>
              <a:spcPct val="90000"/>
            </a:lnSpc>
            <a:spcBef>
              <a:spcPct val="0"/>
            </a:spcBef>
            <a:spcAft>
              <a:spcPct val="15000"/>
            </a:spcAft>
            <a:buFont typeface="Arial" panose="020B0604020202020204" pitchFamily="34" charset="0"/>
            <a:buChar char="•"/>
          </a:pPr>
          <a:r>
            <a:rPr lang="en-GB" sz="1300" kern="1200" dirty="0"/>
            <a:t>Similar organizations or industries</a:t>
          </a:r>
        </a:p>
      </dsp:txBody>
      <dsp:txXfrm>
        <a:off x="964131" y="74"/>
        <a:ext cx="2856400" cy="1713840"/>
      </dsp:txXfrm>
    </dsp:sp>
    <dsp:sp modelId="{F9607ECC-263F-4EA5-9162-72FF7F054A7C}">
      <dsp:nvSpPr>
        <dsp:cNvPr id="0" name=""/>
        <dsp:cNvSpPr/>
      </dsp:nvSpPr>
      <dsp:spPr>
        <a:xfrm>
          <a:off x="4106172" y="74"/>
          <a:ext cx="2856400" cy="1713840"/>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GB" sz="1300" b="1" kern="1200" dirty="0"/>
            <a:t>Resources Needed for Scaling</a:t>
          </a:r>
          <a:endParaRPr lang="en-001" sz="1300" kern="1200" dirty="0"/>
        </a:p>
        <a:p>
          <a:pPr marL="114300" lvl="1" indent="-114300" algn="l" defTabSz="577850">
            <a:lnSpc>
              <a:spcPct val="90000"/>
            </a:lnSpc>
            <a:spcBef>
              <a:spcPct val="0"/>
            </a:spcBef>
            <a:spcAft>
              <a:spcPct val="15000"/>
            </a:spcAft>
            <a:buFont typeface="Arial" panose="020B0604020202020204" pitchFamily="34" charset="0"/>
            <a:buChar char="•"/>
          </a:pPr>
          <a:r>
            <a:rPr lang="en-GB" sz="1300" kern="1200" dirty="0"/>
            <a:t>Highlight the key resources required, including:</a:t>
          </a:r>
          <a:endParaRPr lang="en-001" sz="1300" kern="1200" dirty="0"/>
        </a:p>
        <a:p>
          <a:pPr marL="114300" lvl="1" indent="-114300" algn="l" defTabSz="577850">
            <a:lnSpc>
              <a:spcPct val="90000"/>
            </a:lnSpc>
            <a:spcBef>
              <a:spcPct val="0"/>
            </a:spcBef>
            <a:spcAft>
              <a:spcPct val="15000"/>
            </a:spcAft>
            <a:buFont typeface="Arial" panose="020B0604020202020204" pitchFamily="34" charset="0"/>
            <a:buChar char="•"/>
          </a:pPr>
          <a:r>
            <a:rPr lang="en-GB" sz="1300" kern="1200" dirty="0"/>
            <a:t>Funding (estimated costs for scaling up the project).</a:t>
          </a:r>
          <a:endParaRPr lang="en-001" sz="1300" kern="1200" dirty="0"/>
        </a:p>
        <a:p>
          <a:pPr marL="114300" lvl="1" indent="-114300" algn="l" defTabSz="577850">
            <a:lnSpc>
              <a:spcPct val="90000"/>
            </a:lnSpc>
            <a:spcBef>
              <a:spcPct val="0"/>
            </a:spcBef>
            <a:spcAft>
              <a:spcPct val="15000"/>
            </a:spcAft>
            <a:buFont typeface="Arial" panose="020B0604020202020204" pitchFamily="34" charset="0"/>
            <a:buChar char="•"/>
          </a:pPr>
          <a:r>
            <a:rPr lang="en-GB" sz="1300" kern="1200"/>
            <a:t>Tools or technology needed.</a:t>
          </a:r>
        </a:p>
        <a:p>
          <a:pPr marL="114300" lvl="1" indent="-114300" algn="l" defTabSz="577850">
            <a:lnSpc>
              <a:spcPct val="90000"/>
            </a:lnSpc>
            <a:spcBef>
              <a:spcPct val="0"/>
            </a:spcBef>
            <a:spcAft>
              <a:spcPct val="15000"/>
            </a:spcAft>
            <a:buFont typeface="Arial" panose="020B0604020202020204" pitchFamily="34" charset="0"/>
            <a:buChar char="•"/>
          </a:pPr>
          <a:r>
            <a:rPr lang="en-GB" sz="1300" kern="1200" dirty="0"/>
            <a:t>Additional staff or expertise</a:t>
          </a:r>
        </a:p>
      </dsp:txBody>
      <dsp:txXfrm>
        <a:off x="4106172" y="74"/>
        <a:ext cx="2856400" cy="1713840"/>
      </dsp:txXfrm>
    </dsp:sp>
    <dsp:sp modelId="{A8956FDF-B294-4AE2-81EC-AE939943C1EE}">
      <dsp:nvSpPr>
        <dsp:cNvPr id="0" name=""/>
        <dsp:cNvSpPr/>
      </dsp:nvSpPr>
      <dsp:spPr>
        <a:xfrm>
          <a:off x="964131" y="1999554"/>
          <a:ext cx="2856400" cy="1713840"/>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Font typeface="Arial" panose="020B0604020202020204" pitchFamily="34" charset="0"/>
            <a:buNone/>
          </a:pPr>
          <a:r>
            <a:rPr lang="en-GB" sz="1300" b="1" kern="1200" dirty="0"/>
            <a:t>Inclusivity Focus</a:t>
          </a:r>
          <a:endParaRPr lang="en-GB" sz="1300" kern="1200" dirty="0"/>
        </a:p>
        <a:p>
          <a:pPr marL="114300" lvl="1" indent="-114300" algn="l" defTabSz="577850">
            <a:lnSpc>
              <a:spcPct val="90000"/>
            </a:lnSpc>
            <a:spcBef>
              <a:spcPct val="0"/>
            </a:spcBef>
            <a:spcAft>
              <a:spcPct val="15000"/>
            </a:spcAft>
            <a:buFont typeface="Arial" panose="020B0604020202020204" pitchFamily="34" charset="0"/>
            <a:buChar char="•"/>
          </a:pPr>
          <a:r>
            <a:rPr lang="en-GB" sz="1300" kern="1200" dirty="0"/>
            <a:t>Summarize the plan to ensure inclusivity remains a priority:</a:t>
          </a:r>
        </a:p>
        <a:p>
          <a:pPr marL="114300" lvl="1" indent="-114300" algn="l" defTabSz="577850">
            <a:lnSpc>
              <a:spcPct val="90000"/>
            </a:lnSpc>
            <a:spcBef>
              <a:spcPct val="0"/>
            </a:spcBef>
            <a:spcAft>
              <a:spcPct val="15000"/>
            </a:spcAft>
            <a:buFont typeface="Arial" panose="020B0604020202020204" pitchFamily="34" charset="0"/>
            <a:buChar char="•"/>
          </a:pPr>
          <a:r>
            <a:rPr lang="en-GB" sz="1300" kern="1200" dirty="0"/>
            <a:t>Outreach strategies for underrepresented groups.</a:t>
          </a:r>
        </a:p>
        <a:p>
          <a:pPr marL="114300" lvl="1" indent="-114300" algn="l" defTabSz="577850">
            <a:lnSpc>
              <a:spcPct val="90000"/>
            </a:lnSpc>
            <a:spcBef>
              <a:spcPct val="0"/>
            </a:spcBef>
            <a:spcAft>
              <a:spcPct val="15000"/>
            </a:spcAft>
            <a:buFont typeface="Arial" panose="020B0604020202020204" pitchFamily="34" charset="0"/>
            <a:buChar char="•"/>
          </a:pPr>
          <a:r>
            <a:rPr lang="en-GB" sz="1300" kern="1200" dirty="0"/>
            <a:t>Tailored support for diverse participant needs.</a:t>
          </a:r>
        </a:p>
      </dsp:txBody>
      <dsp:txXfrm>
        <a:off x="964131" y="1999554"/>
        <a:ext cx="2856400" cy="1713840"/>
      </dsp:txXfrm>
    </dsp:sp>
    <dsp:sp modelId="{0F71BD48-7F3E-41C5-A13F-77445C7BE5D8}">
      <dsp:nvSpPr>
        <dsp:cNvPr id="0" name=""/>
        <dsp:cNvSpPr/>
      </dsp:nvSpPr>
      <dsp:spPr>
        <a:xfrm>
          <a:off x="4106172" y="1999554"/>
          <a:ext cx="2856400" cy="1713840"/>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Font typeface="Arial" panose="020B0604020202020204" pitchFamily="34" charset="0"/>
            <a:buNone/>
          </a:pPr>
          <a:r>
            <a:rPr lang="en-GB" sz="1300" b="1" kern="1200" dirty="0"/>
            <a:t>Evidence of broader inspiration</a:t>
          </a:r>
          <a:endParaRPr lang="en-001" sz="1300" b="1" kern="1200" dirty="0"/>
        </a:p>
        <a:p>
          <a:pPr marL="114300" lvl="1" indent="-114300" algn="l" defTabSz="577850">
            <a:lnSpc>
              <a:spcPct val="90000"/>
            </a:lnSpc>
            <a:spcBef>
              <a:spcPct val="0"/>
            </a:spcBef>
            <a:spcAft>
              <a:spcPct val="15000"/>
            </a:spcAft>
            <a:buFont typeface="Arial" panose="020B0604020202020204" pitchFamily="34" charset="0"/>
            <a:buChar char="•"/>
          </a:pPr>
          <a:r>
            <a:rPr lang="en-GB" sz="1300" kern="1200" dirty="0"/>
            <a:t>Provide high-level evidence of the project’s potential to inspire others:</a:t>
          </a:r>
          <a:endParaRPr lang="en-001" sz="1300" kern="1200" dirty="0"/>
        </a:p>
        <a:p>
          <a:pPr marL="114300" lvl="1" indent="-114300" algn="l" defTabSz="577850">
            <a:lnSpc>
              <a:spcPct val="90000"/>
            </a:lnSpc>
            <a:spcBef>
              <a:spcPct val="0"/>
            </a:spcBef>
            <a:spcAft>
              <a:spcPct val="15000"/>
            </a:spcAft>
            <a:buFont typeface="Arial" panose="020B0604020202020204" pitchFamily="34" charset="0"/>
            <a:buChar char="•"/>
          </a:pPr>
          <a:r>
            <a:rPr lang="en-GB" sz="1300" kern="1200" dirty="0"/>
            <a:t>Success metrics or outcomes achieved so far.</a:t>
          </a:r>
          <a:endParaRPr lang="en-001" sz="1300" kern="1200" dirty="0"/>
        </a:p>
        <a:p>
          <a:pPr marL="114300" lvl="1" indent="-114300" algn="l" defTabSz="577850">
            <a:lnSpc>
              <a:spcPct val="90000"/>
            </a:lnSpc>
            <a:spcBef>
              <a:spcPct val="0"/>
            </a:spcBef>
            <a:spcAft>
              <a:spcPct val="15000"/>
            </a:spcAft>
            <a:buFont typeface="Arial" panose="020B0604020202020204" pitchFamily="34" charset="0"/>
            <a:buChar char="•"/>
          </a:pPr>
          <a:r>
            <a:rPr lang="en-GB" sz="1300" kern="1200" dirty="0"/>
            <a:t>Comparisons with industry benchmarks.</a:t>
          </a:r>
        </a:p>
        <a:p>
          <a:pPr marL="114300" lvl="1" indent="-114300" algn="l" defTabSz="577850">
            <a:lnSpc>
              <a:spcPct val="90000"/>
            </a:lnSpc>
            <a:spcBef>
              <a:spcPct val="0"/>
            </a:spcBef>
            <a:spcAft>
              <a:spcPct val="15000"/>
            </a:spcAft>
            <a:buFont typeface="Arial" panose="020B0604020202020204" pitchFamily="34" charset="0"/>
            <a:buChar char="•"/>
          </a:pPr>
          <a:r>
            <a:rPr lang="en-GB" sz="1300" kern="1200" dirty="0"/>
            <a:t>Scalability and replication potential.</a:t>
          </a:r>
        </a:p>
      </dsp:txBody>
      <dsp:txXfrm>
        <a:off x="4106172" y="1999554"/>
        <a:ext cx="2856400" cy="171384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1627E8-1398-42CF-BC8E-88B78E65C419}">
      <dsp:nvSpPr>
        <dsp:cNvPr id="0" name=""/>
        <dsp:cNvSpPr/>
      </dsp:nvSpPr>
      <dsp:spPr>
        <a:xfrm>
          <a:off x="964131" y="74"/>
          <a:ext cx="2856400" cy="1713840"/>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GB" sz="1300" b="1" kern="1200" dirty="0"/>
            <a:t>Long-Term Results</a:t>
          </a:r>
          <a:endParaRPr lang="en-001" sz="1300" kern="1200" dirty="0"/>
        </a:p>
        <a:p>
          <a:pPr marL="114300" lvl="1" indent="-114300" algn="l" defTabSz="577850">
            <a:lnSpc>
              <a:spcPct val="90000"/>
            </a:lnSpc>
            <a:spcBef>
              <a:spcPct val="0"/>
            </a:spcBef>
            <a:spcAft>
              <a:spcPct val="15000"/>
            </a:spcAft>
            <a:buFont typeface="Arial" panose="020B0604020202020204" pitchFamily="34" charset="0"/>
            <a:buChar char="•"/>
          </a:pPr>
          <a:r>
            <a:rPr lang="en-GB" sz="1300" kern="1200" dirty="0"/>
            <a:t>Summarize the enduring outcomes of the project:</a:t>
          </a:r>
          <a:endParaRPr lang="en-001" sz="1300" kern="1200" dirty="0"/>
        </a:p>
        <a:p>
          <a:pPr marL="114300" lvl="1" indent="-114300" algn="l" defTabSz="577850">
            <a:lnSpc>
              <a:spcPct val="90000"/>
            </a:lnSpc>
            <a:spcBef>
              <a:spcPct val="0"/>
            </a:spcBef>
            <a:spcAft>
              <a:spcPct val="15000"/>
            </a:spcAft>
            <a:buFont typeface="Arial" panose="020B0604020202020204" pitchFamily="34" charset="0"/>
            <a:buChar char="•"/>
          </a:pPr>
          <a:r>
            <a:rPr lang="en-GB" sz="1300" kern="1200" dirty="0"/>
            <a:t>Skills or knowledge participants will retain.</a:t>
          </a:r>
          <a:endParaRPr lang="en-001" sz="1300" kern="1200" dirty="0"/>
        </a:p>
        <a:p>
          <a:pPr marL="114300" lvl="1" indent="-114300" algn="l" defTabSz="577850">
            <a:lnSpc>
              <a:spcPct val="90000"/>
            </a:lnSpc>
            <a:spcBef>
              <a:spcPct val="0"/>
            </a:spcBef>
            <a:spcAft>
              <a:spcPct val="15000"/>
            </a:spcAft>
            <a:buFont typeface="Arial" panose="020B0604020202020204" pitchFamily="34" charset="0"/>
            <a:buChar char="•"/>
          </a:pPr>
          <a:r>
            <a:rPr lang="en-GB" sz="1300" kern="1200" dirty="0"/>
            <a:t>Improvements in job quality or workplace conditions.</a:t>
          </a:r>
          <a:endParaRPr lang="en-001" sz="1300" kern="1200" dirty="0"/>
        </a:p>
      </dsp:txBody>
      <dsp:txXfrm>
        <a:off x="964131" y="74"/>
        <a:ext cx="2856400" cy="1713840"/>
      </dsp:txXfrm>
    </dsp:sp>
    <dsp:sp modelId="{4D86F4F4-2236-4BFB-96CF-00F8CC4D5742}">
      <dsp:nvSpPr>
        <dsp:cNvPr id="0" name=""/>
        <dsp:cNvSpPr/>
      </dsp:nvSpPr>
      <dsp:spPr>
        <a:xfrm>
          <a:off x="4106172" y="74"/>
          <a:ext cx="2856400" cy="1713840"/>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GB" sz="1300" b="1" kern="1200" dirty="0"/>
            <a:t>Efficient Resource Use</a:t>
          </a:r>
        </a:p>
        <a:p>
          <a:pPr marL="114300" lvl="1" indent="-114300" algn="l" defTabSz="577850">
            <a:lnSpc>
              <a:spcPct val="90000"/>
            </a:lnSpc>
            <a:spcBef>
              <a:spcPct val="0"/>
            </a:spcBef>
            <a:spcAft>
              <a:spcPct val="15000"/>
            </a:spcAft>
            <a:buFont typeface="Arial" panose="020B0604020202020204" pitchFamily="34" charset="0"/>
            <a:buChar char="•"/>
          </a:pPr>
          <a:r>
            <a:rPr lang="en-GB" sz="1300" kern="1200" dirty="0"/>
            <a:t>Highlight strategies for resource optimization:</a:t>
          </a:r>
          <a:endParaRPr lang="en-GB" sz="1300" b="1" kern="1200" dirty="0"/>
        </a:p>
        <a:p>
          <a:pPr marL="114300" lvl="1" indent="-114300" algn="l" defTabSz="577850">
            <a:lnSpc>
              <a:spcPct val="90000"/>
            </a:lnSpc>
            <a:spcBef>
              <a:spcPct val="0"/>
            </a:spcBef>
            <a:spcAft>
              <a:spcPct val="15000"/>
            </a:spcAft>
            <a:buFont typeface="Arial" panose="020B0604020202020204" pitchFamily="34" charset="0"/>
            <a:buChar char="•"/>
          </a:pPr>
          <a:r>
            <a:rPr lang="en-GB" sz="1300" kern="1200" dirty="0"/>
            <a:t>Cost-effective tools, processes, or partnerships.</a:t>
          </a:r>
          <a:endParaRPr lang="en-GB" sz="1300" b="1" kern="1200" dirty="0"/>
        </a:p>
        <a:p>
          <a:pPr marL="114300" lvl="1" indent="-114300" algn="l" defTabSz="577850">
            <a:lnSpc>
              <a:spcPct val="90000"/>
            </a:lnSpc>
            <a:spcBef>
              <a:spcPct val="0"/>
            </a:spcBef>
            <a:spcAft>
              <a:spcPct val="15000"/>
            </a:spcAft>
            <a:buFont typeface="Arial" panose="020B0604020202020204" pitchFamily="34" charset="0"/>
            <a:buChar char="•"/>
          </a:pPr>
          <a:r>
            <a:rPr lang="en-GB" sz="1300" kern="1200" dirty="0"/>
            <a:t>Measures to reduce waste and maximize impact.</a:t>
          </a:r>
          <a:endParaRPr lang="en-GB" sz="1300" b="1" kern="1200" dirty="0"/>
        </a:p>
      </dsp:txBody>
      <dsp:txXfrm>
        <a:off x="4106172" y="74"/>
        <a:ext cx="2856400" cy="1713840"/>
      </dsp:txXfrm>
    </dsp:sp>
    <dsp:sp modelId="{83A09AD0-966D-4C10-A51A-5748B1BBBC54}">
      <dsp:nvSpPr>
        <dsp:cNvPr id="0" name=""/>
        <dsp:cNvSpPr/>
      </dsp:nvSpPr>
      <dsp:spPr>
        <a:xfrm>
          <a:off x="964131" y="1999554"/>
          <a:ext cx="2856400" cy="1713840"/>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GB" sz="1300" b="1" kern="1200" dirty="0"/>
            <a:t>Emotional and Mental Well-Being</a:t>
          </a:r>
        </a:p>
        <a:p>
          <a:pPr marL="114300" lvl="1" indent="-114300" algn="l" defTabSz="577850">
            <a:lnSpc>
              <a:spcPct val="90000"/>
            </a:lnSpc>
            <a:spcBef>
              <a:spcPct val="0"/>
            </a:spcBef>
            <a:spcAft>
              <a:spcPct val="15000"/>
            </a:spcAft>
            <a:buFont typeface="Arial" panose="020B0604020202020204" pitchFamily="34" charset="0"/>
            <a:buChar char="•"/>
          </a:pPr>
          <a:r>
            <a:rPr lang="en-GB" sz="1300" kern="1200" dirty="0"/>
            <a:t>Outline how the project supports employees’ well-being:</a:t>
          </a:r>
          <a:endParaRPr lang="en-GB" sz="1300" b="1" kern="1200" dirty="0"/>
        </a:p>
        <a:p>
          <a:pPr marL="114300" lvl="1" indent="-114300" algn="l" defTabSz="577850">
            <a:lnSpc>
              <a:spcPct val="90000"/>
            </a:lnSpc>
            <a:spcBef>
              <a:spcPct val="0"/>
            </a:spcBef>
            <a:spcAft>
              <a:spcPct val="15000"/>
            </a:spcAft>
            <a:buFont typeface="Arial" panose="020B0604020202020204" pitchFamily="34" charset="0"/>
            <a:buChar char="•"/>
          </a:pPr>
          <a:r>
            <a:rPr lang="en-GB" sz="1300" kern="1200" dirty="0"/>
            <a:t>Initiatives for stress management or work-life balance.</a:t>
          </a:r>
          <a:endParaRPr lang="en-GB" sz="1300" b="1" kern="1200" dirty="0"/>
        </a:p>
        <a:p>
          <a:pPr marL="114300" lvl="1" indent="-114300" algn="l" defTabSz="577850">
            <a:lnSpc>
              <a:spcPct val="90000"/>
            </a:lnSpc>
            <a:spcBef>
              <a:spcPct val="0"/>
            </a:spcBef>
            <a:spcAft>
              <a:spcPct val="15000"/>
            </a:spcAft>
            <a:buFont typeface="Arial" panose="020B0604020202020204" pitchFamily="34" charset="0"/>
            <a:buChar char="•"/>
          </a:pPr>
          <a:r>
            <a:rPr lang="en-GB" sz="1300" kern="1200" dirty="0"/>
            <a:t>Accessible mental health resources or supportive environments.</a:t>
          </a:r>
          <a:endParaRPr lang="en-GB" sz="1300" b="1" kern="1200" dirty="0"/>
        </a:p>
      </dsp:txBody>
      <dsp:txXfrm>
        <a:off x="964131" y="1999554"/>
        <a:ext cx="2856400" cy="1713840"/>
      </dsp:txXfrm>
    </dsp:sp>
    <dsp:sp modelId="{BBCF89E6-1081-4462-80B1-4302075CF9E1}">
      <dsp:nvSpPr>
        <dsp:cNvPr id="0" name=""/>
        <dsp:cNvSpPr/>
      </dsp:nvSpPr>
      <dsp:spPr>
        <a:xfrm>
          <a:off x="4106172" y="1999554"/>
          <a:ext cx="2856400" cy="1713840"/>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GB" sz="1300" b="1" kern="1200" dirty="0"/>
            <a:t>Contribution to Company Growth</a:t>
          </a:r>
        </a:p>
        <a:p>
          <a:pPr marL="114300" lvl="1" indent="-114300" algn="l" defTabSz="577850">
            <a:lnSpc>
              <a:spcPct val="90000"/>
            </a:lnSpc>
            <a:spcBef>
              <a:spcPct val="0"/>
            </a:spcBef>
            <a:spcAft>
              <a:spcPct val="15000"/>
            </a:spcAft>
            <a:buFont typeface="Arial" panose="020B0604020202020204" pitchFamily="34" charset="0"/>
            <a:buChar char="•"/>
          </a:pPr>
          <a:r>
            <a:rPr lang="en-GB" sz="1300" kern="1200" dirty="0"/>
            <a:t>Describe how the project aligns with and enhances:</a:t>
          </a:r>
          <a:endParaRPr lang="en-GB" sz="1300" b="1" kern="1200" dirty="0"/>
        </a:p>
        <a:p>
          <a:pPr marL="114300" lvl="1" indent="-114300" algn="l" defTabSz="577850">
            <a:lnSpc>
              <a:spcPct val="90000"/>
            </a:lnSpc>
            <a:spcBef>
              <a:spcPct val="0"/>
            </a:spcBef>
            <a:spcAft>
              <a:spcPct val="15000"/>
            </a:spcAft>
            <a:buFont typeface="Arial" panose="020B0604020202020204" pitchFamily="34" charset="0"/>
            <a:buChar char="•"/>
          </a:pPr>
          <a:r>
            <a:rPr lang="en-GB" sz="1300" kern="1200" dirty="0"/>
            <a:t>The company’s strategic goals or revenue growth.</a:t>
          </a:r>
          <a:endParaRPr lang="en-GB" sz="1300" b="1" kern="1200" dirty="0"/>
        </a:p>
        <a:p>
          <a:pPr marL="114300" lvl="1" indent="-114300" algn="l" defTabSz="577850">
            <a:lnSpc>
              <a:spcPct val="90000"/>
            </a:lnSpc>
            <a:spcBef>
              <a:spcPct val="0"/>
            </a:spcBef>
            <a:spcAft>
              <a:spcPct val="15000"/>
            </a:spcAft>
            <a:buFont typeface="Arial" panose="020B0604020202020204" pitchFamily="34" charset="0"/>
            <a:buChar char="•"/>
          </a:pPr>
          <a:r>
            <a:rPr lang="en-GB" sz="1300" kern="1200" dirty="0"/>
            <a:t>Its reputation as an innovative or socially responsible organization.</a:t>
          </a:r>
          <a:endParaRPr lang="en-GB" sz="1300" b="1" kern="1200" dirty="0"/>
        </a:p>
      </dsp:txBody>
      <dsp:txXfrm>
        <a:off x="4106172" y="1999554"/>
        <a:ext cx="2856400" cy="1713840"/>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466992-BFBD-44AA-BE30-F6861A174842}">
      <dsp:nvSpPr>
        <dsp:cNvPr id="0" name=""/>
        <dsp:cNvSpPr/>
      </dsp:nvSpPr>
      <dsp:spPr>
        <a:xfrm>
          <a:off x="1657448" y="1756"/>
          <a:ext cx="1176140" cy="653411"/>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endParaRPr lang="en-001" sz="1600" kern="1200" dirty="0"/>
        </a:p>
      </dsp:txBody>
      <dsp:txXfrm>
        <a:off x="1676586" y="20894"/>
        <a:ext cx="1137864" cy="615135"/>
      </dsp:txXfrm>
    </dsp:sp>
    <dsp:sp modelId="{5815FD2F-184A-416E-90AA-7343B14EA411}">
      <dsp:nvSpPr>
        <dsp:cNvPr id="0" name=""/>
        <dsp:cNvSpPr/>
      </dsp:nvSpPr>
      <dsp:spPr>
        <a:xfrm rot="5400000">
          <a:off x="2123004" y="671503"/>
          <a:ext cx="245029" cy="294035"/>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001" sz="1300" kern="1200"/>
        </a:p>
      </dsp:txBody>
      <dsp:txXfrm rot="-5400000">
        <a:off x="2157309" y="696006"/>
        <a:ext cx="176421" cy="171520"/>
      </dsp:txXfrm>
    </dsp:sp>
    <dsp:sp modelId="{9696BE78-8223-483F-8793-3D7F9F50B825}">
      <dsp:nvSpPr>
        <dsp:cNvPr id="0" name=""/>
        <dsp:cNvSpPr/>
      </dsp:nvSpPr>
      <dsp:spPr>
        <a:xfrm>
          <a:off x="1657448" y="981873"/>
          <a:ext cx="1176140" cy="653411"/>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endParaRPr lang="en-001" sz="1600" kern="1200" dirty="0"/>
        </a:p>
      </dsp:txBody>
      <dsp:txXfrm>
        <a:off x="1676586" y="1001011"/>
        <a:ext cx="1137864" cy="615135"/>
      </dsp:txXfrm>
    </dsp:sp>
    <dsp:sp modelId="{2911702D-66F0-4233-B82A-84600344855B}">
      <dsp:nvSpPr>
        <dsp:cNvPr id="0" name=""/>
        <dsp:cNvSpPr/>
      </dsp:nvSpPr>
      <dsp:spPr>
        <a:xfrm rot="5400000">
          <a:off x="2123004" y="1651619"/>
          <a:ext cx="245029" cy="294035"/>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001" sz="1300" kern="1200"/>
        </a:p>
      </dsp:txBody>
      <dsp:txXfrm rot="-5400000">
        <a:off x="2157309" y="1676122"/>
        <a:ext cx="176421" cy="171520"/>
      </dsp:txXfrm>
    </dsp:sp>
    <dsp:sp modelId="{52E9BC7C-AE1A-4400-9EB2-BB71210306F1}">
      <dsp:nvSpPr>
        <dsp:cNvPr id="0" name=""/>
        <dsp:cNvSpPr/>
      </dsp:nvSpPr>
      <dsp:spPr>
        <a:xfrm>
          <a:off x="1657448" y="1961990"/>
          <a:ext cx="1176140" cy="653411"/>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endParaRPr lang="en-001" sz="1600" kern="1200" dirty="0"/>
        </a:p>
      </dsp:txBody>
      <dsp:txXfrm>
        <a:off x="1676586" y="1981128"/>
        <a:ext cx="1137864" cy="615135"/>
      </dsp:txXfrm>
    </dsp:sp>
    <dsp:sp modelId="{6E2BC6FF-ECA7-4F30-972A-39A205F809C7}">
      <dsp:nvSpPr>
        <dsp:cNvPr id="0" name=""/>
        <dsp:cNvSpPr/>
      </dsp:nvSpPr>
      <dsp:spPr>
        <a:xfrm rot="5400000">
          <a:off x="2123004" y="2631736"/>
          <a:ext cx="245029" cy="294035"/>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001" sz="1300" kern="1200"/>
        </a:p>
      </dsp:txBody>
      <dsp:txXfrm rot="-5400000">
        <a:off x="2157309" y="2656239"/>
        <a:ext cx="176421" cy="171520"/>
      </dsp:txXfrm>
    </dsp:sp>
    <dsp:sp modelId="{B15ABBCD-84A2-492D-98E5-1B5E31E0DC41}">
      <dsp:nvSpPr>
        <dsp:cNvPr id="0" name=""/>
        <dsp:cNvSpPr/>
      </dsp:nvSpPr>
      <dsp:spPr>
        <a:xfrm>
          <a:off x="1657448" y="2942107"/>
          <a:ext cx="1176140" cy="653411"/>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[Text]</a:t>
          </a:r>
          <a:endParaRPr lang="en-001" sz="1600" kern="1200" dirty="0"/>
        </a:p>
      </dsp:txBody>
      <dsp:txXfrm>
        <a:off x="1676586" y="2961245"/>
        <a:ext cx="1137864" cy="615135"/>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1D4E2A-F7A3-4357-A87D-8D0EB56DDCE5}">
      <dsp:nvSpPr>
        <dsp:cNvPr id="0" name=""/>
        <dsp:cNvSpPr/>
      </dsp:nvSpPr>
      <dsp:spPr>
        <a:xfrm>
          <a:off x="0" y="0"/>
          <a:ext cx="8414237" cy="75595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2E4B7C3-6198-497D-8DCC-92BD46AA2C42}">
      <dsp:nvSpPr>
        <dsp:cNvPr id="0" name=""/>
        <dsp:cNvSpPr/>
      </dsp:nvSpPr>
      <dsp:spPr>
        <a:xfrm>
          <a:off x="228675" y="173337"/>
          <a:ext cx="415774" cy="41577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E2E1EAC-38C1-470B-946D-41E8EBC776CB}">
      <dsp:nvSpPr>
        <dsp:cNvPr id="0" name=""/>
        <dsp:cNvSpPr/>
      </dsp:nvSpPr>
      <dsp:spPr>
        <a:xfrm>
          <a:off x="873126" y="3248"/>
          <a:ext cx="3786406" cy="755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05" tIns="80005" rIns="80005" bIns="80005" numCol="1" spcCol="1270" anchor="ctr" anchorCtr="0">
          <a:noAutofit/>
        </a:bodyPr>
        <a:lstStyle/>
        <a:p>
          <a:pPr marL="0" lvl="0" indent="0" algn="l" defTabSz="977900">
            <a:lnSpc>
              <a:spcPct val="90000"/>
            </a:lnSpc>
            <a:spcBef>
              <a:spcPct val="0"/>
            </a:spcBef>
            <a:spcAft>
              <a:spcPct val="35000"/>
            </a:spcAft>
            <a:buNone/>
          </a:pPr>
          <a:r>
            <a:rPr lang="en-GB" sz="2200" b="1" kern="1200" dirty="0">
              <a:solidFill>
                <a:schemeClr val="bg1"/>
              </a:solidFill>
            </a:rPr>
            <a:t>Evaluation Methods</a:t>
          </a:r>
          <a:endParaRPr lang="en-001" sz="2200" kern="1200" dirty="0">
            <a:solidFill>
              <a:schemeClr val="bg1"/>
            </a:solidFill>
          </a:endParaRPr>
        </a:p>
      </dsp:txBody>
      <dsp:txXfrm>
        <a:off x="873126" y="3248"/>
        <a:ext cx="3786406" cy="755953"/>
      </dsp:txXfrm>
    </dsp:sp>
    <dsp:sp modelId="{598D8F1E-F6E2-4A54-BB21-719AB09A1273}">
      <dsp:nvSpPr>
        <dsp:cNvPr id="0" name=""/>
        <dsp:cNvSpPr/>
      </dsp:nvSpPr>
      <dsp:spPr>
        <a:xfrm>
          <a:off x="4659532" y="3248"/>
          <a:ext cx="3753850" cy="755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05" tIns="80005" rIns="80005" bIns="80005" numCol="1" spcCol="1270" anchor="ctr" anchorCtr="0">
          <a:noAutofit/>
        </a:bodyPr>
        <a:lstStyle/>
        <a:p>
          <a:pPr marL="0" lvl="0" indent="0" algn="l" defTabSz="488950">
            <a:lnSpc>
              <a:spcPct val="90000"/>
            </a:lnSpc>
            <a:spcBef>
              <a:spcPct val="0"/>
            </a:spcBef>
            <a:spcAft>
              <a:spcPct val="35000"/>
            </a:spcAft>
            <a:buNone/>
          </a:pPr>
          <a:r>
            <a:rPr lang="en-GB" sz="1100" kern="1200">
              <a:solidFill>
                <a:schemeClr val="bg1"/>
              </a:solidFill>
            </a:rPr>
            <a:t>Outline how the project’s success will be assessed:</a:t>
          </a:r>
          <a:endParaRPr lang="en-001" sz="1100" kern="1200">
            <a:solidFill>
              <a:schemeClr val="bg1"/>
            </a:solidFill>
          </a:endParaRPr>
        </a:p>
        <a:p>
          <a:pPr marL="0" lvl="0" indent="0" algn="l" defTabSz="488950">
            <a:lnSpc>
              <a:spcPct val="90000"/>
            </a:lnSpc>
            <a:spcBef>
              <a:spcPct val="0"/>
            </a:spcBef>
            <a:spcAft>
              <a:spcPct val="35000"/>
            </a:spcAft>
            <a:buNone/>
          </a:pPr>
          <a:r>
            <a:rPr lang="en-GB" sz="1100" kern="1200">
              <a:solidFill>
                <a:schemeClr val="bg1"/>
              </a:solidFill>
            </a:rPr>
            <a:t>Surveys, interviews, or focus groups.</a:t>
          </a:r>
        </a:p>
        <a:p>
          <a:pPr marL="0" lvl="0" indent="0" algn="l" defTabSz="488950">
            <a:lnSpc>
              <a:spcPct val="90000"/>
            </a:lnSpc>
            <a:spcBef>
              <a:spcPct val="0"/>
            </a:spcBef>
            <a:spcAft>
              <a:spcPct val="35000"/>
            </a:spcAft>
            <a:buNone/>
          </a:pPr>
          <a:r>
            <a:rPr lang="en-GB" sz="1100" kern="1200">
              <a:solidFill>
                <a:schemeClr val="bg1"/>
              </a:solidFill>
            </a:rPr>
            <a:t>Quantitative vs. qualitative methods for gathering insights.</a:t>
          </a:r>
        </a:p>
      </dsp:txBody>
      <dsp:txXfrm>
        <a:off x="4659532" y="3248"/>
        <a:ext cx="3753850" cy="755953"/>
      </dsp:txXfrm>
    </dsp:sp>
    <dsp:sp modelId="{89101503-4508-44C8-B1D0-EBDD98BA2E0D}">
      <dsp:nvSpPr>
        <dsp:cNvPr id="0" name=""/>
        <dsp:cNvSpPr/>
      </dsp:nvSpPr>
      <dsp:spPr>
        <a:xfrm>
          <a:off x="0" y="948189"/>
          <a:ext cx="8414237" cy="75595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FAC878-52EF-454F-B6EB-53B7EE2BFA62}">
      <dsp:nvSpPr>
        <dsp:cNvPr id="0" name=""/>
        <dsp:cNvSpPr/>
      </dsp:nvSpPr>
      <dsp:spPr>
        <a:xfrm>
          <a:off x="228675" y="1118279"/>
          <a:ext cx="415774" cy="41577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255EC8C-14D0-4227-BE6D-DC77F638EFE6}">
      <dsp:nvSpPr>
        <dsp:cNvPr id="0" name=""/>
        <dsp:cNvSpPr/>
      </dsp:nvSpPr>
      <dsp:spPr>
        <a:xfrm>
          <a:off x="873126" y="948189"/>
          <a:ext cx="3786406" cy="755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05" tIns="80005" rIns="80005" bIns="80005" numCol="1" spcCol="1270" anchor="ctr" anchorCtr="0">
          <a:noAutofit/>
        </a:bodyPr>
        <a:lstStyle/>
        <a:p>
          <a:pPr marL="0" lvl="0" indent="0" algn="l" defTabSz="977900">
            <a:lnSpc>
              <a:spcPct val="90000"/>
            </a:lnSpc>
            <a:spcBef>
              <a:spcPct val="0"/>
            </a:spcBef>
            <a:spcAft>
              <a:spcPct val="35000"/>
            </a:spcAft>
            <a:buNone/>
          </a:pPr>
          <a:r>
            <a:rPr lang="en-GB" sz="2200" b="1" kern="1200">
              <a:solidFill>
                <a:schemeClr val="bg1"/>
              </a:solidFill>
            </a:rPr>
            <a:t>Baseline Data for KPIs</a:t>
          </a:r>
        </a:p>
      </dsp:txBody>
      <dsp:txXfrm>
        <a:off x="873126" y="948189"/>
        <a:ext cx="3786406" cy="755953"/>
      </dsp:txXfrm>
    </dsp:sp>
    <dsp:sp modelId="{83A92FAD-A8EF-4CE1-9320-332739A6E97F}">
      <dsp:nvSpPr>
        <dsp:cNvPr id="0" name=""/>
        <dsp:cNvSpPr/>
      </dsp:nvSpPr>
      <dsp:spPr>
        <a:xfrm>
          <a:off x="4659532" y="948189"/>
          <a:ext cx="3753850" cy="755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05" tIns="80005" rIns="80005" bIns="80005" numCol="1" spcCol="1270" anchor="ctr" anchorCtr="0">
          <a:noAutofit/>
        </a:bodyPr>
        <a:lstStyle/>
        <a:p>
          <a:pPr marL="0" lvl="0" indent="0" algn="l" defTabSz="488950">
            <a:lnSpc>
              <a:spcPct val="90000"/>
            </a:lnSpc>
            <a:spcBef>
              <a:spcPct val="0"/>
            </a:spcBef>
            <a:spcAft>
              <a:spcPct val="35000"/>
            </a:spcAft>
            <a:buNone/>
          </a:pPr>
          <a:r>
            <a:rPr lang="en-GB" sz="1100" kern="1200">
              <a:solidFill>
                <a:schemeClr val="bg1"/>
              </a:solidFill>
            </a:rPr>
            <a:t>Present the starting point for key indicators:</a:t>
          </a:r>
        </a:p>
        <a:p>
          <a:pPr marL="0" lvl="0" indent="0" algn="l" defTabSz="488950">
            <a:lnSpc>
              <a:spcPct val="90000"/>
            </a:lnSpc>
            <a:spcBef>
              <a:spcPct val="0"/>
            </a:spcBef>
            <a:spcAft>
              <a:spcPct val="35000"/>
            </a:spcAft>
            <a:buNone/>
          </a:pPr>
          <a:r>
            <a:rPr lang="en-GB" sz="1100" kern="1200">
              <a:solidFill>
                <a:schemeClr val="bg1"/>
              </a:solidFill>
            </a:rPr>
            <a:t>Highlight initial metrics (e.g., current skill levels, job satisfaction rates).</a:t>
          </a:r>
        </a:p>
        <a:p>
          <a:pPr marL="0" lvl="0" indent="0" algn="l" defTabSz="488950">
            <a:lnSpc>
              <a:spcPct val="90000"/>
            </a:lnSpc>
            <a:spcBef>
              <a:spcPct val="0"/>
            </a:spcBef>
            <a:spcAft>
              <a:spcPct val="35000"/>
            </a:spcAft>
            <a:buNone/>
          </a:pPr>
          <a:r>
            <a:rPr lang="en-GB" sz="1100" kern="1200">
              <a:solidFill>
                <a:schemeClr val="bg1"/>
              </a:solidFill>
            </a:rPr>
            <a:t>Ensure these KPIs align with the project’s goals.</a:t>
          </a:r>
        </a:p>
      </dsp:txBody>
      <dsp:txXfrm>
        <a:off x="4659532" y="948189"/>
        <a:ext cx="3753850" cy="755953"/>
      </dsp:txXfrm>
    </dsp:sp>
    <dsp:sp modelId="{34771239-C8C5-4EA3-9D48-46FF0321CE6B}">
      <dsp:nvSpPr>
        <dsp:cNvPr id="0" name=""/>
        <dsp:cNvSpPr/>
      </dsp:nvSpPr>
      <dsp:spPr>
        <a:xfrm>
          <a:off x="0" y="1893131"/>
          <a:ext cx="8414237" cy="75595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977892-4FE8-401B-8375-073E1DA59D4C}">
      <dsp:nvSpPr>
        <dsp:cNvPr id="0" name=""/>
        <dsp:cNvSpPr/>
      </dsp:nvSpPr>
      <dsp:spPr>
        <a:xfrm>
          <a:off x="228675" y="2063221"/>
          <a:ext cx="415774" cy="41577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93983D6-AC99-416B-8DCE-E44965AF3156}">
      <dsp:nvSpPr>
        <dsp:cNvPr id="0" name=""/>
        <dsp:cNvSpPr/>
      </dsp:nvSpPr>
      <dsp:spPr>
        <a:xfrm>
          <a:off x="873126" y="1893131"/>
          <a:ext cx="3786406" cy="755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05" tIns="80005" rIns="80005" bIns="80005" numCol="1" spcCol="1270" anchor="ctr" anchorCtr="0">
          <a:noAutofit/>
        </a:bodyPr>
        <a:lstStyle/>
        <a:p>
          <a:pPr marL="0" lvl="0" indent="0" algn="l" defTabSz="977900">
            <a:lnSpc>
              <a:spcPct val="90000"/>
            </a:lnSpc>
            <a:spcBef>
              <a:spcPct val="0"/>
            </a:spcBef>
            <a:spcAft>
              <a:spcPct val="35000"/>
            </a:spcAft>
            <a:buNone/>
          </a:pPr>
          <a:r>
            <a:rPr lang="en-GB" sz="2200" b="1" kern="1200">
              <a:solidFill>
                <a:schemeClr val="bg1"/>
              </a:solidFill>
            </a:rPr>
            <a:t>Stakeholder Feedback </a:t>
          </a:r>
        </a:p>
      </dsp:txBody>
      <dsp:txXfrm>
        <a:off x="873126" y="1893131"/>
        <a:ext cx="3786406" cy="755953"/>
      </dsp:txXfrm>
    </dsp:sp>
    <dsp:sp modelId="{5DAC546B-D1C6-43D3-BD67-249ED1A7815F}">
      <dsp:nvSpPr>
        <dsp:cNvPr id="0" name=""/>
        <dsp:cNvSpPr/>
      </dsp:nvSpPr>
      <dsp:spPr>
        <a:xfrm>
          <a:off x="4659532" y="1893131"/>
          <a:ext cx="3753850" cy="755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05" tIns="80005" rIns="80005" bIns="80005" numCol="1" spcCol="1270" anchor="ctr" anchorCtr="0">
          <a:noAutofit/>
        </a:bodyPr>
        <a:lstStyle/>
        <a:p>
          <a:pPr marL="0" lvl="0" indent="0" algn="l" defTabSz="488950">
            <a:lnSpc>
              <a:spcPct val="90000"/>
            </a:lnSpc>
            <a:spcBef>
              <a:spcPct val="0"/>
            </a:spcBef>
            <a:spcAft>
              <a:spcPct val="35000"/>
            </a:spcAft>
            <a:buNone/>
          </a:pPr>
          <a:r>
            <a:rPr lang="en-GB" sz="1100" kern="1200">
              <a:solidFill>
                <a:schemeClr val="bg1"/>
              </a:solidFill>
            </a:rPr>
            <a:t>Summarize how input from employees, participants, or stakeholders has influenced the project:</a:t>
          </a:r>
        </a:p>
        <a:p>
          <a:pPr marL="0" lvl="0" indent="0" algn="l" defTabSz="488950">
            <a:lnSpc>
              <a:spcPct val="90000"/>
            </a:lnSpc>
            <a:spcBef>
              <a:spcPct val="0"/>
            </a:spcBef>
            <a:spcAft>
              <a:spcPct val="35000"/>
            </a:spcAft>
            <a:buNone/>
          </a:pPr>
          <a:r>
            <a:rPr lang="en-GB" sz="1100" kern="1200">
              <a:solidFill>
                <a:schemeClr val="bg1"/>
              </a:solidFill>
            </a:rPr>
            <a:t>Key themes or suggestions gathered.</a:t>
          </a:r>
        </a:p>
        <a:p>
          <a:pPr marL="0" lvl="0" indent="0" algn="l" defTabSz="488950">
            <a:lnSpc>
              <a:spcPct val="90000"/>
            </a:lnSpc>
            <a:spcBef>
              <a:spcPct val="0"/>
            </a:spcBef>
            <a:spcAft>
              <a:spcPct val="35000"/>
            </a:spcAft>
            <a:buNone/>
          </a:pPr>
          <a:r>
            <a:rPr lang="en-GB" sz="1100" kern="1200">
              <a:solidFill>
                <a:schemeClr val="bg1"/>
              </a:solidFill>
            </a:rPr>
            <a:t>Specific changes made based on their feedback.</a:t>
          </a:r>
        </a:p>
      </dsp:txBody>
      <dsp:txXfrm>
        <a:off x="4659532" y="1893131"/>
        <a:ext cx="3753850" cy="755953"/>
      </dsp:txXfrm>
    </dsp:sp>
    <dsp:sp modelId="{DF28E8CD-ED2B-489B-A068-5E8CCB062A6C}">
      <dsp:nvSpPr>
        <dsp:cNvPr id="0" name=""/>
        <dsp:cNvSpPr/>
      </dsp:nvSpPr>
      <dsp:spPr>
        <a:xfrm>
          <a:off x="0" y="2838073"/>
          <a:ext cx="8414237" cy="75595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C63152-49C7-4D9E-8FC7-920AD1953743}">
      <dsp:nvSpPr>
        <dsp:cNvPr id="0" name=""/>
        <dsp:cNvSpPr/>
      </dsp:nvSpPr>
      <dsp:spPr>
        <a:xfrm>
          <a:off x="228675" y="3008163"/>
          <a:ext cx="415774" cy="41577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F37CB84-FAC5-474E-B1A6-B26624ACF027}">
      <dsp:nvSpPr>
        <dsp:cNvPr id="0" name=""/>
        <dsp:cNvSpPr/>
      </dsp:nvSpPr>
      <dsp:spPr>
        <a:xfrm>
          <a:off x="873126" y="2838073"/>
          <a:ext cx="3786406" cy="755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05" tIns="80005" rIns="80005" bIns="80005" numCol="1" spcCol="1270" anchor="ctr" anchorCtr="0">
          <a:noAutofit/>
        </a:bodyPr>
        <a:lstStyle/>
        <a:p>
          <a:pPr marL="0" lvl="0" indent="0" algn="l" defTabSz="977900">
            <a:lnSpc>
              <a:spcPct val="90000"/>
            </a:lnSpc>
            <a:spcBef>
              <a:spcPct val="0"/>
            </a:spcBef>
            <a:spcAft>
              <a:spcPct val="35000"/>
            </a:spcAft>
            <a:buNone/>
          </a:pPr>
          <a:r>
            <a:rPr lang="en-GB" sz="2200" b="1" kern="1200" dirty="0">
              <a:solidFill>
                <a:schemeClr val="bg1"/>
              </a:solidFill>
            </a:rPr>
            <a:t>Adjustments Based on Findings</a:t>
          </a:r>
        </a:p>
      </dsp:txBody>
      <dsp:txXfrm>
        <a:off x="873126" y="2838073"/>
        <a:ext cx="3786406" cy="755953"/>
      </dsp:txXfrm>
    </dsp:sp>
    <dsp:sp modelId="{F40B78FA-15B1-4FEE-9147-7DC59C6F95E7}">
      <dsp:nvSpPr>
        <dsp:cNvPr id="0" name=""/>
        <dsp:cNvSpPr/>
      </dsp:nvSpPr>
      <dsp:spPr>
        <a:xfrm>
          <a:off x="4659532" y="2838073"/>
          <a:ext cx="3753850" cy="755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05" tIns="80005" rIns="80005" bIns="80005" numCol="1" spcCol="1270" anchor="ctr" anchorCtr="0">
          <a:noAutofit/>
        </a:bodyPr>
        <a:lstStyle/>
        <a:p>
          <a:pPr marL="0" lvl="0" indent="0" algn="l" defTabSz="488950">
            <a:lnSpc>
              <a:spcPct val="90000"/>
            </a:lnSpc>
            <a:spcBef>
              <a:spcPct val="0"/>
            </a:spcBef>
            <a:spcAft>
              <a:spcPct val="35000"/>
            </a:spcAft>
            <a:buNone/>
          </a:pPr>
          <a:r>
            <a:rPr lang="en-GB" sz="1100" kern="1200" dirty="0">
              <a:solidFill>
                <a:schemeClr val="bg1"/>
              </a:solidFill>
            </a:rPr>
            <a:t>Highlight how evaluation findings have shaped the project:</a:t>
          </a:r>
          <a:endParaRPr lang="en-GB" sz="1100" b="1" kern="1200" dirty="0">
            <a:solidFill>
              <a:schemeClr val="bg1"/>
            </a:solidFill>
          </a:endParaRPr>
        </a:p>
        <a:p>
          <a:pPr marL="0" lvl="0" indent="0" algn="l" defTabSz="488950">
            <a:lnSpc>
              <a:spcPct val="90000"/>
            </a:lnSpc>
            <a:spcBef>
              <a:spcPct val="0"/>
            </a:spcBef>
            <a:spcAft>
              <a:spcPct val="35000"/>
            </a:spcAft>
            <a:buNone/>
          </a:pPr>
          <a:r>
            <a:rPr lang="en-GB" sz="1100" kern="1200">
              <a:solidFill>
                <a:schemeClr val="bg1"/>
              </a:solidFill>
            </a:rPr>
            <a:t>Adjustments already made to improve outcomes.</a:t>
          </a:r>
        </a:p>
        <a:p>
          <a:pPr marL="0" lvl="0" indent="0" algn="l" defTabSz="488950">
            <a:lnSpc>
              <a:spcPct val="90000"/>
            </a:lnSpc>
            <a:spcBef>
              <a:spcPct val="0"/>
            </a:spcBef>
            <a:spcAft>
              <a:spcPct val="35000"/>
            </a:spcAft>
            <a:buNone/>
          </a:pPr>
          <a:r>
            <a:rPr lang="en-GB" sz="1100" kern="1200">
              <a:solidFill>
                <a:schemeClr val="bg1"/>
              </a:solidFill>
            </a:rPr>
            <a:t>Planned changes for future iterations of the project</a:t>
          </a:r>
        </a:p>
      </dsp:txBody>
      <dsp:txXfrm>
        <a:off x="4659532" y="2838073"/>
        <a:ext cx="3753850" cy="755953"/>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5F1862-30FF-4097-8ECD-F239DAF4F544}">
      <dsp:nvSpPr>
        <dsp:cNvPr id="0" name=""/>
        <dsp:cNvSpPr/>
      </dsp:nvSpPr>
      <dsp:spPr>
        <a:xfrm>
          <a:off x="0" y="664010"/>
          <a:ext cx="2040448" cy="2856628"/>
        </a:xfrm>
        <a:prstGeom prst="rect">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59081" tIns="330200" rIns="159081" bIns="330200" numCol="1" spcCol="1270" anchor="t" anchorCtr="0">
          <a:noAutofit/>
        </a:bodyPr>
        <a:lstStyle/>
        <a:p>
          <a:pPr marL="0" lvl="0" indent="0" algn="l" defTabSz="800100">
            <a:lnSpc>
              <a:spcPct val="90000"/>
            </a:lnSpc>
            <a:spcBef>
              <a:spcPct val="0"/>
            </a:spcBef>
            <a:spcAft>
              <a:spcPct val="35000"/>
            </a:spcAft>
            <a:buNone/>
          </a:pPr>
          <a:r>
            <a:rPr lang="en-US" sz="1800" b="1" kern="1200" dirty="0">
              <a:latin typeface="Figtree Light"/>
              <a:ea typeface="Tahoma" panose="020B0604030504040204" pitchFamily="34" charset="0"/>
              <a:cs typeface="Calibri" panose="020F0502020204030204" pitchFamily="34" charset="0"/>
            </a:rPr>
            <a:t>Resources</a:t>
          </a:r>
        </a:p>
        <a:p>
          <a:pPr marL="114300" lvl="1" indent="-114300" algn="l" defTabSz="622300">
            <a:lnSpc>
              <a:spcPct val="90000"/>
            </a:lnSpc>
            <a:spcBef>
              <a:spcPct val="0"/>
            </a:spcBef>
            <a:spcAft>
              <a:spcPct val="15000"/>
            </a:spcAft>
            <a:buFont typeface="Wingdings" panose="05000000000000000000" pitchFamily="2" charset="2"/>
            <a:buChar char=""/>
          </a:pPr>
          <a:r>
            <a:rPr lang="en-US" sz="1400" kern="1200" dirty="0">
              <a:latin typeface="Figtree Light"/>
              <a:ea typeface="Tahoma" panose="020B0604030504040204" pitchFamily="34" charset="0"/>
              <a:cs typeface="Calibri" panose="020F0502020204030204" pitchFamily="34" charset="0"/>
            </a:rPr>
            <a:t>[insert text]</a:t>
          </a:r>
        </a:p>
        <a:p>
          <a:pPr marL="114300" lvl="1" indent="-114300" algn="l" defTabSz="622300">
            <a:lnSpc>
              <a:spcPct val="90000"/>
            </a:lnSpc>
            <a:spcBef>
              <a:spcPct val="0"/>
            </a:spcBef>
            <a:spcAft>
              <a:spcPct val="15000"/>
            </a:spcAft>
            <a:buFont typeface="Wingdings" panose="05000000000000000000" pitchFamily="2" charset="2"/>
            <a:buChar char=""/>
          </a:pPr>
          <a:r>
            <a:rPr lang="en-US" sz="1400" kern="1200" dirty="0">
              <a:latin typeface="Figtree Light"/>
              <a:ea typeface="Tahoma" panose="020B0604030504040204" pitchFamily="34" charset="0"/>
              <a:cs typeface="Calibri" panose="020F0502020204030204" pitchFamily="34" charset="0"/>
            </a:rPr>
            <a:t>[insert text]</a:t>
          </a:r>
        </a:p>
        <a:p>
          <a:pPr marL="114300" lvl="1" indent="-114300" algn="l" defTabSz="622300">
            <a:lnSpc>
              <a:spcPct val="90000"/>
            </a:lnSpc>
            <a:spcBef>
              <a:spcPct val="0"/>
            </a:spcBef>
            <a:spcAft>
              <a:spcPct val="15000"/>
            </a:spcAft>
            <a:buFont typeface="Wingdings" panose="05000000000000000000" pitchFamily="2" charset="2"/>
            <a:buChar char=""/>
          </a:pPr>
          <a:r>
            <a:rPr lang="en-US" sz="1400" kern="1200" dirty="0">
              <a:latin typeface="Figtree Light"/>
              <a:ea typeface="Tahoma" panose="020B0604030504040204" pitchFamily="34" charset="0"/>
              <a:cs typeface="Calibri" panose="020F0502020204030204" pitchFamily="34" charset="0"/>
            </a:rPr>
            <a:t>[insert text]</a:t>
          </a:r>
        </a:p>
      </dsp:txBody>
      <dsp:txXfrm>
        <a:off x="0" y="1749529"/>
        <a:ext cx="2040448" cy="1713976"/>
      </dsp:txXfrm>
    </dsp:sp>
    <dsp:sp modelId="{0301E465-B840-4D86-92B0-217B92AA5EDB}">
      <dsp:nvSpPr>
        <dsp:cNvPr id="0" name=""/>
        <dsp:cNvSpPr/>
      </dsp:nvSpPr>
      <dsp:spPr>
        <a:xfrm>
          <a:off x="591730" y="949673"/>
          <a:ext cx="856988" cy="856988"/>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66814" tIns="12700" rIns="66814" bIns="12700" numCol="1" spcCol="1270" anchor="ctr" anchorCtr="0">
          <a:noAutofit/>
        </a:bodyPr>
        <a:lstStyle/>
        <a:p>
          <a:pPr marL="0" lvl="0" indent="0" algn="ctr" defTabSz="1955800">
            <a:lnSpc>
              <a:spcPct val="90000"/>
            </a:lnSpc>
            <a:spcBef>
              <a:spcPct val="0"/>
            </a:spcBef>
            <a:spcAft>
              <a:spcPct val="35000"/>
            </a:spcAft>
            <a:buNone/>
          </a:pPr>
          <a:r>
            <a:rPr lang="en-US" sz="4400" kern="1200"/>
            <a:t>1</a:t>
          </a:r>
        </a:p>
      </dsp:txBody>
      <dsp:txXfrm>
        <a:off x="717233" y="1075176"/>
        <a:ext cx="605982" cy="605982"/>
      </dsp:txXfrm>
    </dsp:sp>
    <dsp:sp modelId="{CB5E0F61-FB57-4C9A-ADAE-A1F10969929F}">
      <dsp:nvSpPr>
        <dsp:cNvPr id="0" name=""/>
        <dsp:cNvSpPr/>
      </dsp:nvSpPr>
      <dsp:spPr>
        <a:xfrm>
          <a:off x="0" y="3520567"/>
          <a:ext cx="2040448" cy="72"/>
        </a:xfrm>
        <a:prstGeom prst="rect">
          <a:avLst/>
        </a:prstGeom>
        <a:gradFill rotWithShape="0">
          <a:gsLst>
            <a:gs pos="0">
              <a:schemeClr val="accent3">
                <a:hueOff val="22643"/>
                <a:satOff val="-5154"/>
                <a:lumOff val="3020"/>
                <a:alphaOff val="0"/>
                <a:satMod val="103000"/>
                <a:lumMod val="102000"/>
                <a:tint val="94000"/>
              </a:schemeClr>
            </a:gs>
            <a:gs pos="50000">
              <a:schemeClr val="accent3">
                <a:hueOff val="22643"/>
                <a:satOff val="-5154"/>
                <a:lumOff val="3020"/>
                <a:alphaOff val="0"/>
                <a:satMod val="110000"/>
                <a:lumMod val="100000"/>
                <a:shade val="100000"/>
              </a:schemeClr>
            </a:gs>
            <a:gs pos="100000">
              <a:schemeClr val="accent3">
                <a:hueOff val="22643"/>
                <a:satOff val="-5154"/>
                <a:lumOff val="3020"/>
                <a:alphaOff val="0"/>
                <a:lumMod val="99000"/>
                <a:satMod val="120000"/>
                <a:shade val="78000"/>
              </a:schemeClr>
            </a:gs>
          </a:gsLst>
          <a:lin ang="5400000" scaled="0"/>
        </a:gradFill>
        <a:ln w="6350" cap="flat" cmpd="sng" algn="ctr">
          <a:solidFill>
            <a:schemeClr val="accent3">
              <a:hueOff val="22643"/>
              <a:satOff val="-5154"/>
              <a:lumOff val="302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FF116FB3-EA83-4780-8FFE-3055C0BFE62F}">
      <dsp:nvSpPr>
        <dsp:cNvPr id="0" name=""/>
        <dsp:cNvSpPr/>
      </dsp:nvSpPr>
      <dsp:spPr>
        <a:xfrm>
          <a:off x="2244493" y="664010"/>
          <a:ext cx="2040448" cy="2856628"/>
        </a:xfrm>
        <a:prstGeom prst="rect">
          <a:avLst/>
        </a:prstGeom>
        <a:solidFill>
          <a:schemeClr val="accent3">
            <a:tint val="40000"/>
            <a:alpha val="90000"/>
            <a:hueOff val="-64761"/>
            <a:satOff val="917"/>
            <a:lumOff val="837"/>
            <a:alphaOff val="0"/>
          </a:schemeClr>
        </a:solidFill>
        <a:ln w="6350" cap="flat" cmpd="sng" algn="ctr">
          <a:solidFill>
            <a:schemeClr val="accent3">
              <a:tint val="40000"/>
              <a:alpha val="90000"/>
              <a:hueOff val="-64761"/>
              <a:satOff val="917"/>
              <a:lumOff val="837"/>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59081" tIns="330200" rIns="159081" bIns="330200" numCol="1" spcCol="1270" anchor="t" anchorCtr="0">
          <a:noAutofit/>
        </a:bodyPr>
        <a:lstStyle/>
        <a:p>
          <a:pPr marL="0" lvl="0" indent="0" algn="l" defTabSz="800100">
            <a:lnSpc>
              <a:spcPct val="90000"/>
            </a:lnSpc>
            <a:spcBef>
              <a:spcPct val="0"/>
            </a:spcBef>
            <a:spcAft>
              <a:spcPct val="35000"/>
            </a:spcAft>
            <a:buNone/>
          </a:pPr>
          <a:r>
            <a:rPr lang="en-US" sz="1800" b="1" kern="1200" dirty="0">
              <a:latin typeface="Figtree Light"/>
              <a:ea typeface="Tahoma" panose="020B0604030504040204" pitchFamily="34" charset="0"/>
              <a:cs typeface="Calibri" panose="020F0502020204030204" pitchFamily="34" charset="0"/>
            </a:rPr>
            <a:t>Tools</a:t>
          </a:r>
        </a:p>
        <a:p>
          <a:pPr marL="114300" lvl="1" indent="-114300" algn="l" defTabSz="622300">
            <a:lnSpc>
              <a:spcPct val="90000"/>
            </a:lnSpc>
            <a:spcBef>
              <a:spcPct val="0"/>
            </a:spcBef>
            <a:spcAft>
              <a:spcPct val="15000"/>
            </a:spcAft>
            <a:buFont typeface="Wingdings" panose="05000000000000000000" pitchFamily="2" charset="2"/>
            <a:buChar char=""/>
          </a:pPr>
          <a:r>
            <a:rPr lang="en-US" sz="1400" kern="1200" dirty="0">
              <a:latin typeface="Figtree Light"/>
              <a:ea typeface="Tahoma" panose="020B0604030504040204" pitchFamily="34" charset="0"/>
              <a:cs typeface="Calibri" panose="020F0502020204030204" pitchFamily="34" charset="0"/>
            </a:rPr>
            <a:t>[insert text]</a:t>
          </a:r>
        </a:p>
        <a:p>
          <a:pPr marL="114300" lvl="1" indent="-114300" algn="l" defTabSz="622300">
            <a:lnSpc>
              <a:spcPct val="90000"/>
            </a:lnSpc>
            <a:spcBef>
              <a:spcPct val="0"/>
            </a:spcBef>
            <a:spcAft>
              <a:spcPct val="15000"/>
            </a:spcAft>
            <a:buFont typeface="Wingdings" panose="05000000000000000000" pitchFamily="2" charset="2"/>
            <a:buChar char=""/>
          </a:pPr>
          <a:r>
            <a:rPr lang="en-US" sz="1400" kern="1200" dirty="0">
              <a:latin typeface="Figtree Light"/>
              <a:ea typeface="Tahoma" panose="020B0604030504040204" pitchFamily="34" charset="0"/>
              <a:cs typeface="Calibri" panose="020F0502020204030204" pitchFamily="34" charset="0"/>
            </a:rPr>
            <a:t>[insert text]</a:t>
          </a:r>
        </a:p>
        <a:p>
          <a:pPr marL="114300" lvl="1" indent="-114300" algn="l" defTabSz="622300">
            <a:lnSpc>
              <a:spcPct val="90000"/>
            </a:lnSpc>
            <a:spcBef>
              <a:spcPct val="0"/>
            </a:spcBef>
            <a:spcAft>
              <a:spcPct val="15000"/>
            </a:spcAft>
            <a:buFont typeface="Wingdings" panose="05000000000000000000" pitchFamily="2" charset="2"/>
            <a:buChar char=""/>
          </a:pPr>
          <a:r>
            <a:rPr lang="en-US" sz="1400" kern="1200" dirty="0">
              <a:latin typeface="Figtree Light"/>
              <a:ea typeface="Tahoma" panose="020B0604030504040204" pitchFamily="34" charset="0"/>
              <a:cs typeface="Calibri" panose="020F0502020204030204" pitchFamily="34" charset="0"/>
            </a:rPr>
            <a:t>[insert text]</a:t>
          </a:r>
        </a:p>
      </dsp:txBody>
      <dsp:txXfrm>
        <a:off x="2244493" y="1749529"/>
        <a:ext cx="2040448" cy="1713976"/>
      </dsp:txXfrm>
    </dsp:sp>
    <dsp:sp modelId="{AE052648-C23B-4910-AA58-05A4D4E27613}">
      <dsp:nvSpPr>
        <dsp:cNvPr id="0" name=""/>
        <dsp:cNvSpPr/>
      </dsp:nvSpPr>
      <dsp:spPr>
        <a:xfrm>
          <a:off x="2836223" y="949673"/>
          <a:ext cx="856988" cy="856988"/>
        </a:xfrm>
        <a:prstGeom prst="ellipse">
          <a:avLst/>
        </a:prstGeom>
        <a:gradFill rotWithShape="0">
          <a:gsLst>
            <a:gs pos="0">
              <a:schemeClr val="accent3">
                <a:hueOff val="45287"/>
                <a:satOff val="-10308"/>
                <a:lumOff val="6040"/>
                <a:alphaOff val="0"/>
                <a:satMod val="103000"/>
                <a:lumMod val="102000"/>
                <a:tint val="94000"/>
              </a:schemeClr>
            </a:gs>
            <a:gs pos="50000">
              <a:schemeClr val="accent3">
                <a:hueOff val="45287"/>
                <a:satOff val="-10308"/>
                <a:lumOff val="6040"/>
                <a:alphaOff val="0"/>
                <a:satMod val="110000"/>
                <a:lumMod val="100000"/>
                <a:shade val="100000"/>
              </a:schemeClr>
            </a:gs>
            <a:gs pos="100000">
              <a:schemeClr val="accent3">
                <a:hueOff val="45287"/>
                <a:satOff val="-10308"/>
                <a:lumOff val="6040"/>
                <a:alphaOff val="0"/>
                <a:lumMod val="99000"/>
                <a:satMod val="120000"/>
                <a:shade val="78000"/>
              </a:schemeClr>
            </a:gs>
          </a:gsLst>
          <a:lin ang="5400000" scaled="0"/>
        </a:gradFill>
        <a:ln w="6350" cap="flat" cmpd="sng" algn="ctr">
          <a:solidFill>
            <a:schemeClr val="accent3">
              <a:hueOff val="45287"/>
              <a:satOff val="-10308"/>
              <a:lumOff val="604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66814" tIns="12700" rIns="66814" bIns="12700" numCol="1" spcCol="1270" anchor="ctr" anchorCtr="0">
          <a:noAutofit/>
        </a:bodyPr>
        <a:lstStyle/>
        <a:p>
          <a:pPr marL="0" lvl="0" indent="0" algn="ctr" defTabSz="1955800">
            <a:lnSpc>
              <a:spcPct val="90000"/>
            </a:lnSpc>
            <a:spcBef>
              <a:spcPct val="0"/>
            </a:spcBef>
            <a:spcAft>
              <a:spcPct val="35000"/>
            </a:spcAft>
            <a:buNone/>
          </a:pPr>
          <a:r>
            <a:rPr lang="en-US" sz="4400" kern="1200"/>
            <a:t>2</a:t>
          </a:r>
        </a:p>
      </dsp:txBody>
      <dsp:txXfrm>
        <a:off x="2961726" y="1075176"/>
        <a:ext cx="605982" cy="605982"/>
      </dsp:txXfrm>
    </dsp:sp>
    <dsp:sp modelId="{AF5820D0-8B2C-4C3D-B9F2-B7DE5FA57C27}">
      <dsp:nvSpPr>
        <dsp:cNvPr id="0" name=""/>
        <dsp:cNvSpPr/>
      </dsp:nvSpPr>
      <dsp:spPr>
        <a:xfrm>
          <a:off x="2244493" y="3520567"/>
          <a:ext cx="2040448" cy="72"/>
        </a:xfrm>
        <a:prstGeom prst="rect">
          <a:avLst/>
        </a:prstGeom>
        <a:gradFill rotWithShape="0">
          <a:gsLst>
            <a:gs pos="0">
              <a:schemeClr val="accent3">
                <a:hueOff val="67930"/>
                <a:satOff val="-15462"/>
                <a:lumOff val="9060"/>
                <a:alphaOff val="0"/>
                <a:satMod val="103000"/>
                <a:lumMod val="102000"/>
                <a:tint val="94000"/>
              </a:schemeClr>
            </a:gs>
            <a:gs pos="50000">
              <a:schemeClr val="accent3">
                <a:hueOff val="67930"/>
                <a:satOff val="-15462"/>
                <a:lumOff val="9060"/>
                <a:alphaOff val="0"/>
                <a:satMod val="110000"/>
                <a:lumMod val="100000"/>
                <a:shade val="100000"/>
              </a:schemeClr>
            </a:gs>
            <a:gs pos="100000">
              <a:schemeClr val="accent3">
                <a:hueOff val="67930"/>
                <a:satOff val="-15462"/>
                <a:lumOff val="9060"/>
                <a:alphaOff val="0"/>
                <a:lumMod val="99000"/>
                <a:satMod val="120000"/>
                <a:shade val="78000"/>
              </a:schemeClr>
            </a:gs>
          </a:gsLst>
          <a:lin ang="5400000" scaled="0"/>
        </a:gradFill>
        <a:ln w="6350" cap="flat" cmpd="sng" algn="ctr">
          <a:solidFill>
            <a:schemeClr val="accent3">
              <a:hueOff val="67930"/>
              <a:satOff val="-15462"/>
              <a:lumOff val="906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CB73E062-7CF0-42C8-ABCD-71991F60691D}">
      <dsp:nvSpPr>
        <dsp:cNvPr id="0" name=""/>
        <dsp:cNvSpPr/>
      </dsp:nvSpPr>
      <dsp:spPr>
        <a:xfrm>
          <a:off x="4488987" y="664010"/>
          <a:ext cx="2040448" cy="2856628"/>
        </a:xfrm>
        <a:prstGeom prst="rect">
          <a:avLst/>
        </a:prstGeom>
        <a:solidFill>
          <a:schemeClr val="accent3">
            <a:tint val="40000"/>
            <a:alpha val="90000"/>
            <a:hueOff val="-129521"/>
            <a:satOff val="1834"/>
            <a:lumOff val="1675"/>
            <a:alphaOff val="0"/>
          </a:schemeClr>
        </a:solidFill>
        <a:ln w="6350" cap="flat" cmpd="sng" algn="ctr">
          <a:solidFill>
            <a:schemeClr val="accent3">
              <a:tint val="40000"/>
              <a:alpha val="90000"/>
              <a:hueOff val="-129521"/>
              <a:satOff val="1834"/>
              <a:lumOff val="1675"/>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59081" tIns="330200" rIns="159081" bIns="330200" numCol="1" spcCol="1270" anchor="t" anchorCtr="0">
          <a:noAutofit/>
        </a:bodyPr>
        <a:lstStyle/>
        <a:p>
          <a:pPr marL="0" lvl="0" indent="0" algn="l" defTabSz="800100">
            <a:lnSpc>
              <a:spcPct val="90000"/>
            </a:lnSpc>
            <a:spcBef>
              <a:spcPct val="0"/>
            </a:spcBef>
            <a:spcAft>
              <a:spcPct val="35000"/>
            </a:spcAft>
            <a:buNone/>
          </a:pPr>
          <a:r>
            <a:rPr lang="en-US" sz="1800" b="1" kern="1200" dirty="0">
              <a:latin typeface="Figtree Light"/>
              <a:ea typeface="Tahoma" panose="020B0604030504040204" pitchFamily="34" charset="0"/>
              <a:cs typeface="Calibri" panose="020F0502020204030204" pitchFamily="34" charset="0"/>
            </a:rPr>
            <a:t>Partnerships</a:t>
          </a:r>
        </a:p>
        <a:p>
          <a:pPr marL="114300" lvl="1" indent="-114300" algn="l" defTabSz="622300">
            <a:lnSpc>
              <a:spcPct val="90000"/>
            </a:lnSpc>
            <a:spcBef>
              <a:spcPct val="0"/>
            </a:spcBef>
            <a:spcAft>
              <a:spcPct val="15000"/>
            </a:spcAft>
            <a:buFont typeface="Wingdings" panose="05000000000000000000" pitchFamily="2" charset="2"/>
            <a:buChar char=""/>
          </a:pPr>
          <a:r>
            <a:rPr lang="en-US" sz="1400" kern="1200" dirty="0">
              <a:latin typeface="Figtree Light"/>
              <a:ea typeface="Tahoma" panose="020B0604030504040204" pitchFamily="34" charset="0"/>
              <a:cs typeface="Calibri" panose="020F0502020204030204" pitchFamily="34" charset="0"/>
            </a:rPr>
            <a:t>[insert text]</a:t>
          </a:r>
        </a:p>
        <a:p>
          <a:pPr marL="114300" lvl="1" indent="-114300" algn="l" defTabSz="622300">
            <a:lnSpc>
              <a:spcPct val="90000"/>
            </a:lnSpc>
            <a:spcBef>
              <a:spcPct val="0"/>
            </a:spcBef>
            <a:spcAft>
              <a:spcPct val="15000"/>
            </a:spcAft>
            <a:buFont typeface="Wingdings" panose="05000000000000000000" pitchFamily="2" charset="2"/>
            <a:buChar char=""/>
          </a:pPr>
          <a:r>
            <a:rPr lang="en-US" sz="1400" kern="1200" dirty="0">
              <a:latin typeface="Figtree Light"/>
              <a:ea typeface="Tahoma" panose="020B0604030504040204" pitchFamily="34" charset="0"/>
              <a:cs typeface="Calibri" panose="020F0502020204030204" pitchFamily="34" charset="0"/>
            </a:rPr>
            <a:t>[insert text]</a:t>
          </a:r>
        </a:p>
        <a:p>
          <a:pPr marL="114300" lvl="1" indent="-114300" algn="l" defTabSz="622300">
            <a:lnSpc>
              <a:spcPct val="90000"/>
            </a:lnSpc>
            <a:spcBef>
              <a:spcPct val="0"/>
            </a:spcBef>
            <a:spcAft>
              <a:spcPct val="15000"/>
            </a:spcAft>
            <a:buFont typeface="Wingdings" panose="05000000000000000000" pitchFamily="2" charset="2"/>
            <a:buChar char=""/>
          </a:pPr>
          <a:r>
            <a:rPr lang="en-US" sz="1400" kern="1200" dirty="0">
              <a:latin typeface="Figtree Light"/>
              <a:ea typeface="Tahoma" panose="020B0604030504040204" pitchFamily="34" charset="0"/>
              <a:cs typeface="Calibri" panose="020F0502020204030204" pitchFamily="34" charset="0"/>
            </a:rPr>
            <a:t>[insert text]</a:t>
          </a:r>
        </a:p>
      </dsp:txBody>
      <dsp:txXfrm>
        <a:off x="4488987" y="1749529"/>
        <a:ext cx="2040448" cy="1713976"/>
      </dsp:txXfrm>
    </dsp:sp>
    <dsp:sp modelId="{AF1BCB37-0C55-4E9B-B565-D481D99BFAB2}">
      <dsp:nvSpPr>
        <dsp:cNvPr id="0" name=""/>
        <dsp:cNvSpPr/>
      </dsp:nvSpPr>
      <dsp:spPr>
        <a:xfrm>
          <a:off x="5080717" y="949673"/>
          <a:ext cx="856988" cy="856988"/>
        </a:xfrm>
        <a:prstGeom prst="ellipse">
          <a:avLst/>
        </a:prstGeom>
        <a:gradFill rotWithShape="0">
          <a:gsLst>
            <a:gs pos="0">
              <a:schemeClr val="accent3">
                <a:hueOff val="90573"/>
                <a:satOff val="-20616"/>
                <a:lumOff val="12080"/>
                <a:alphaOff val="0"/>
                <a:satMod val="103000"/>
                <a:lumMod val="102000"/>
                <a:tint val="94000"/>
              </a:schemeClr>
            </a:gs>
            <a:gs pos="50000">
              <a:schemeClr val="accent3">
                <a:hueOff val="90573"/>
                <a:satOff val="-20616"/>
                <a:lumOff val="12080"/>
                <a:alphaOff val="0"/>
                <a:satMod val="110000"/>
                <a:lumMod val="100000"/>
                <a:shade val="100000"/>
              </a:schemeClr>
            </a:gs>
            <a:gs pos="100000">
              <a:schemeClr val="accent3">
                <a:hueOff val="90573"/>
                <a:satOff val="-20616"/>
                <a:lumOff val="12080"/>
                <a:alphaOff val="0"/>
                <a:lumMod val="99000"/>
                <a:satMod val="120000"/>
                <a:shade val="78000"/>
              </a:schemeClr>
            </a:gs>
          </a:gsLst>
          <a:lin ang="5400000" scaled="0"/>
        </a:gradFill>
        <a:ln w="6350" cap="flat" cmpd="sng" algn="ctr">
          <a:solidFill>
            <a:schemeClr val="accent3">
              <a:hueOff val="90573"/>
              <a:satOff val="-20616"/>
              <a:lumOff val="1208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66814" tIns="12700" rIns="66814" bIns="12700" numCol="1" spcCol="1270" anchor="ctr" anchorCtr="0">
          <a:noAutofit/>
        </a:bodyPr>
        <a:lstStyle/>
        <a:p>
          <a:pPr marL="0" lvl="0" indent="0" algn="ctr" defTabSz="1955800">
            <a:lnSpc>
              <a:spcPct val="90000"/>
            </a:lnSpc>
            <a:spcBef>
              <a:spcPct val="0"/>
            </a:spcBef>
            <a:spcAft>
              <a:spcPct val="35000"/>
            </a:spcAft>
            <a:buNone/>
          </a:pPr>
          <a:r>
            <a:rPr lang="en-US" sz="4400" kern="1200"/>
            <a:t>3</a:t>
          </a:r>
        </a:p>
      </dsp:txBody>
      <dsp:txXfrm>
        <a:off x="5206220" y="1075176"/>
        <a:ext cx="605982" cy="605982"/>
      </dsp:txXfrm>
    </dsp:sp>
    <dsp:sp modelId="{FFC8B461-7722-4F12-8B0C-DC78BD6FBEBF}">
      <dsp:nvSpPr>
        <dsp:cNvPr id="0" name=""/>
        <dsp:cNvSpPr/>
      </dsp:nvSpPr>
      <dsp:spPr>
        <a:xfrm>
          <a:off x="4488987" y="3520567"/>
          <a:ext cx="2040448" cy="72"/>
        </a:xfrm>
        <a:prstGeom prst="rect">
          <a:avLst/>
        </a:prstGeom>
        <a:gradFill rotWithShape="0">
          <a:gsLst>
            <a:gs pos="0">
              <a:schemeClr val="accent3">
                <a:hueOff val="113217"/>
                <a:satOff val="-25770"/>
                <a:lumOff val="15100"/>
                <a:alphaOff val="0"/>
                <a:satMod val="103000"/>
                <a:lumMod val="102000"/>
                <a:tint val="94000"/>
              </a:schemeClr>
            </a:gs>
            <a:gs pos="50000">
              <a:schemeClr val="accent3">
                <a:hueOff val="113217"/>
                <a:satOff val="-25770"/>
                <a:lumOff val="15100"/>
                <a:alphaOff val="0"/>
                <a:satMod val="110000"/>
                <a:lumMod val="100000"/>
                <a:shade val="100000"/>
              </a:schemeClr>
            </a:gs>
            <a:gs pos="100000">
              <a:schemeClr val="accent3">
                <a:hueOff val="113217"/>
                <a:satOff val="-25770"/>
                <a:lumOff val="15100"/>
                <a:alphaOff val="0"/>
                <a:lumMod val="99000"/>
                <a:satMod val="120000"/>
                <a:shade val="78000"/>
              </a:schemeClr>
            </a:gs>
          </a:gsLst>
          <a:lin ang="5400000" scaled="0"/>
        </a:gradFill>
        <a:ln w="6350" cap="flat" cmpd="sng" algn="ctr">
          <a:solidFill>
            <a:schemeClr val="accent3">
              <a:hueOff val="113217"/>
              <a:satOff val="-25770"/>
              <a:lumOff val="1510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5C3465-14B5-4E62-8438-66645C094320}">
      <dsp:nvSpPr>
        <dsp:cNvPr id="0" name=""/>
        <dsp:cNvSpPr/>
      </dsp:nvSpPr>
      <dsp:spPr>
        <a:xfrm>
          <a:off x="1704342" y="0"/>
          <a:ext cx="2227558" cy="2227526"/>
        </a:xfrm>
        <a:prstGeom prst="ellipse">
          <a:avLst/>
        </a:prstGeom>
        <a:gradFill rotWithShape="0">
          <a:gsLst>
            <a:gs pos="0">
              <a:schemeClr val="accent3">
                <a:alpha val="50000"/>
                <a:hueOff val="0"/>
                <a:satOff val="0"/>
                <a:lumOff val="0"/>
                <a:alphaOff val="0"/>
                <a:satMod val="103000"/>
                <a:lumMod val="102000"/>
                <a:tint val="94000"/>
              </a:schemeClr>
            </a:gs>
            <a:gs pos="50000">
              <a:schemeClr val="accent3">
                <a:alpha val="50000"/>
                <a:hueOff val="0"/>
                <a:satOff val="0"/>
                <a:lumOff val="0"/>
                <a:alphaOff val="0"/>
                <a:satMod val="110000"/>
                <a:lumMod val="100000"/>
                <a:shade val="100000"/>
              </a:schemeClr>
            </a:gs>
            <a:gs pos="100000">
              <a:schemeClr val="accent3">
                <a:alpha val="5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endParaRPr lang="en-001" sz="4100" kern="1200"/>
        </a:p>
      </dsp:txBody>
      <dsp:txXfrm>
        <a:off x="2030560" y="326214"/>
        <a:ext cx="1575122" cy="1575098"/>
      </dsp:txXfrm>
    </dsp:sp>
    <dsp:sp modelId="{E30EFA43-D4E8-4CE0-BE39-61AE9B58E1E9}">
      <dsp:nvSpPr>
        <dsp:cNvPr id="0" name=""/>
        <dsp:cNvSpPr/>
      </dsp:nvSpPr>
      <dsp:spPr>
        <a:xfrm>
          <a:off x="2850886" y="1485636"/>
          <a:ext cx="2227558" cy="2227526"/>
        </a:xfrm>
        <a:prstGeom prst="ellipse">
          <a:avLst/>
        </a:prstGeom>
        <a:gradFill rotWithShape="0">
          <a:gsLst>
            <a:gs pos="0">
              <a:schemeClr val="accent3">
                <a:alpha val="50000"/>
                <a:hueOff val="0"/>
                <a:satOff val="0"/>
                <a:lumOff val="0"/>
                <a:alphaOff val="0"/>
                <a:satMod val="103000"/>
                <a:lumMod val="102000"/>
                <a:tint val="94000"/>
              </a:schemeClr>
            </a:gs>
            <a:gs pos="50000">
              <a:schemeClr val="accent3">
                <a:alpha val="50000"/>
                <a:hueOff val="0"/>
                <a:satOff val="0"/>
                <a:lumOff val="0"/>
                <a:alphaOff val="0"/>
                <a:satMod val="110000"/>
                <a:lumMod val="100000"/>
                <a:shade val="100000"/>
              </a:schemeClr>
            </a:gs>
            <a:gs pos="100000">
              <a:schemeClr val="accent3">
                <a:alpha val="5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endParaRPr lang="en-001" sz="4100" kern="1200"/>
        </a:p>
      </dsp:txBody>
      <dsp:txXfrm>
        <a:off x="3177104" y="1811850"/>
        <a:ext cx="1575122" cy="1575098"/>
      </dsp:txXfrm>
    </dsp:sp>
    <dsp:sp modelId="{EEB5ED4E-DF26-4DE8-98D6-7B4AB774297B}">
      <dsp:nvSpPr>
        <dsp:cNvPr id="0" name=""/>
        <dsp:cNvSpPr/>
      </dsp:nvSpPr>
      <dsp:spPr>
        <a:xfrm>
          <a:off x="3996074" y="0"/>
          <a:ext cx="2227558" cy="2227526"/>
        </a:xfrm>
        <a:prstGeom prst="ellipse">
          <a:avLst/>
        </a:prstGeom>
        <a:gradFill rotWithShape="0">
          <a:gsLst>
            <a:gs pos="0">
              <a:schemeClr val="accent3">
                <a:alpha val="50000"/>
                <a:hueOff val="0"/>
                <a:satOff val="0"/>
                <a:lumOff val="0"/>
                <a:alphaOff val="0"/>
                <a:satMod val="103000"/>
                <a:lumMod val="102000"/>
                <a:tint val="94000"/>
              </a:schemeClr>
            </a:gs>
            <a:gs pos="50000">
              <a:schemeClr val="accent3">
                <a:alpha val="50000"/>
                <a:hueOff val="0"/>
                <a:satOff val="0"/>
                <a:lumOff val="0"/>
                <a:alphaOff val="0"/>
                <a:satMod val="110000"/>
                <a:lumMod val="100000"/>
                <a:shade val="100000"/>
              </a:schemeClr>
            </a:gs>
            <a:gs pos="100000">
              <a:schemeClr val="accent3">
                <a:alpha val="5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endParaRPr lang="en-001" sz="4100" kern="1200"/>
        </a:p>
      </dsp:txBody>
      <dsp:txXfrm>
        <a:off x="4322292" y="326214"/>
        <a:ext cx="1575122" cy="1575098"/>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15.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1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0.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21.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8F6756E-81DA-9FAC-70D8-556F658BDDA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EBEDD12-BCD5-485B-BCBC-34BB01D7923C}" type="datetimeFigureOut">
              <a:rPr lang="en-US" smtClean="0"/>
              <a:t>5/26/2025</a:t>
            </a:fld>
            <a:endParaRPr lang="en-US" dirty="0"/>
          </a:p>
        </p:txBody>
      </p:sp>
      <p:sp>
        <p:nvSpPr>
          <p:cNvPr id="6" name="Slide Number Placeholder 5">
            <a:extLst>
              <a:ext uri="{FF2B5EF4-FFF2-40B4-BE49-F238E27FC236}">
                <a16:creationId xmlns:a16="http://schemas.microsoft.com/office/drawing/2014/main" id="{A771D415-D05A-7067-CCD3-457153D96C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2C230DF-5933-439D-898F-38E9AC9BA688}" type="slidenum">
              <a:rPr lang="en-US" smtClean="0"/>
              <a:t>‹#›</a:t>
            </a:fld>
            <a:endParaRPr lang="en-US" dirty="0"/>
          </a:p>
        </p:txBody>
      </p:sp>
      <p:sp>
        <p:nvSpPr>
          <p:cNvPr id="7" name="Footer Placeholder 6">
            <a:extLst>
              <a:ext uri="{FF2B5EF4-FFF2-40B4-BE49-F238E27FC236}">
                <a16:creationId xmlns:a16="http://schemas.microsoft.com/office/drawing/2014/main" id="{B97095E3-54D2-CFD2-4F49-7536FC8641D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8" name="Header Placeholder 7">
            <a:extLst>
              <a:ext uri="{FF2B5EF4-FFF2-40B4-BE49-F238E27FC236}">
                <a16:creationId xmlns:a16="http://schemas.microsoft.com/office/drawing/2014/main" id="{521EE01A-C0B5-5ECF-96DD-768F86AA15C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Tree>
    <p:extLst>
      <p:ext uri="{BB962C8B-B14F-4D97-AF65-F5344CB8AC3E}">
        <p14:creationId xmlns:p14="http://schemas.microsoft.com/office/powerpoint/2010/main" val="265322844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E7A52F-9D89-7442-A8E9-48D1527B5F6B}" type="datetimeFigureOut">
              <a:rPr lang="en-US" smtClean="0"/>
              <a:t>5/26/2025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9C7E07-3C67-C64C-8DA0-0404F6303970}" type="slidenum">
              <a:rPr lang="en-US" smtClean="0"/>
              <a:t>‹#›</a:t>
            </a:fld>
            <a:endParaRPr lang="en-US" dirty="0"/>
          </a:p>
        </p:txBody>
      </p:sp>
    </p:spTree>
    <p:extLst>
      <p:ext uri="{BB962C8B-B14F-4D97-AF65-F5344CB8AC3E}">
        <p14:creationId xmlns:p14="http://schemas.microsoft.com/office/powerpoint/2010/main" val="4032528379"/>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92453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2D0F0-DDC4-F9EF-425D-0DD96883B8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15543C-1005-4CDE-E211-C0EB7BA9FC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5B1FF8-3BB9-EB29-8AD8-6EA073C7C35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515380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3B975-F582-6A99-C933-78A3B51F8A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0D2363-6835-0319-0EC5-CB07B4D686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5468DB-7A40-23DD-B59A-86B97D0B0BE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502386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36838" y="611188"/>
            <a:ext cx="3743325" cy="210661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BF9438-3EEF-4192-9815-F6F44770AEF7}" type="slidenum">
              <a:rPr lang="en-US" smtClean="0"/>
              <a:t>5</a:t>
            </a:fld>
            <a:endParaRPr lang="en-US" dirty="0"/>
          </a:p>
        </p:txBody>
      </p:sp>
    </p:spTree>
    <p:extLst>
      <p:ext uri="{BB962C8B-B14F-4D97-AF65-F5344CB8AC3E}">
        <p14:creationId xmlns:p14="http://schemas.microsoft.com/office/powerpoint/2010/main" val="2232672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762480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13217-1E11-E86A-6BBB-FEA994AD0C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C283E8-F525-9B29-6FFA-424243FE19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A345EC-3EBB-C5CB-EB0A-F62A51FF5E8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459447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C57A6-32B4-C45E-228C-0EA9674445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B0AEE0-EBEB-B262-F728-2D775B0344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FF4C4C-E1B6-EB4C-CB7D-886ED7E784F8}"/>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119805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C346A-4E07-1973-9E73-857F4674E6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DC7E81-E056-82D0-D66A-CC4E0DE1AC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606879-BE6A-564C-366F-0D74F5FC31C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931380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268295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953044" y="41147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cxnSp>
        <p:nvCxnSpPr>
          <p:cNvPr id="13" name="Straight Connector 12">
            <a:extLst>
              <a:ext uri="{FF2B5EF4-FFF2-40B4-BE49-F238E27FC236}">
                <a16:creationId xmlns:a16="http://schemas.microsoft.com/office/drawing/2014/main" id="{A69706A2-3726-FE4E-B923-E75D48597816}"/>
              </a:ext>
              <a:ext uri="{C183D7F6-B498-43B3-948B-1728B52AA6E4}">
                <adec:decorative xmlns:adec="http://schemas.microsoft.com/office/drawing/2017/decorative" val="1"/>
              </a:ext>
            </a:extLst>
          </p:cNvPr>
          <p:cNvCxnSpPr>
            <a:cxnSpLocks/>
          </p:cNvCxnSpPr>
          <p:nvPr userDrawn="1"/>
        </p:nvCxnSpPr>
        <p:spPr>
          <a:xfrm>
            <a:off x="95250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23796EF0-FF62-2E67-3F96-0DA628797CEE}"/>
              </a:ext>
            </a:extLst>
          </p:cNvPr>
          <p:cNvSpPr>
            <a:spLocks noGrp="1"/>
          </p:cNvSpPr>
          <p:nvPr>
            <p:ph type="body" sz="quarter" idx="13" hasCustomPrompt="1"/>
          </p:nvPr>
        </p:nvSpPr>
        <p:spPr>
          <a:xfrm>
            <a:off x="168100" y="6406424"/>
            <a:ext cx="272975" cy="283476"/>
          </a:xfrm>
        </p:spPr>
        <p:txBody>
          <a:bodyPr wrap="square" lIns="0" tIns="0" rIns="0" bIns="0">
            <a:spAutoFit/>
          </a:bodyPr>
          <a:lstStyle>
            <a:lvl1pPr marL="0" indent="0" algn="ctr">
              <a:buNone/>
              <a:defRPr sz="1700"/>
            </a:lvl1pPr>
          </a:lstStyle>
          <a:p>
            <a:fld id="{7A86BDD9-48CA-4C5C-A2D3-D1B6FA40F01C}" type="slidenum">
              <a:rPr lang="en-CH" smtClean="0"/>
              <a:t>‹#›</a:t>
            </a:fld>
            <a:endParaRPr lang="en-US" dirty="0"/>
          </a:p>
        </p:txBody>
      </p:sp>
    </p:spTree>
    <p:extLst>
      <p:ext uri="{BB962C8B-B14F-4D97-AF65-F5344CB8AC3E}">
        <p14:creationId xmlns:p14="http://schemas.microsoft.com/office/powerpoint/2010/main" val="441327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9F93F26-ED5C-E74E-BFBD-E3054DC1B9C1}"/>
              </a:ext>
            </a:extLst>
          </p:cNvPr>
          <p:cNvSpPr>
            <a:spLocks noGrp="1"/>
          </p:cNvSpPr>
          <p:nvPr>
            <p:ph type="title" hasCustomPrompt="1"/>
          </p:nvPr>
        </p:nvSpPr>
        <p:spPr>
          <a:xfrm>
            <a:off x="594359" y="381000"/>
            <a:ext cx="6574388" cy="711530"/>
          </a:xfrm>
          <a:prstGeom prst="rect">
            <a:avLst/>
          </a:prstGeom>
        </p:spPr>
        <p:txBody>
          <a:bodyPr lIns="0" tIns="0" rIns="0" bIns="0" anchor="b" anchorCtr="0">
            <a:noAutofit/>
          </a:bodyPr>
          <a:lstStyle>
            <a:lvl1pPr>
              <a:defRPr sz="4400" b="1" i="0" spc="50" baseline="0">
                <a:latin typeface="+mj-lt"/>
              </a:defRPr>
            </a:lvl1pPr>
          </a:lstStyle>
          <a:p>
            <a:r>
              <a:rPr lang="en-US" dirty="0"/>
              <a:t>Click to add title </a:t>
            </a:r>
          </a:p>
        </p:txBody>
      </p:sp>
      <p:sp>
        <p:nvSpPr>
          <p:cNvPr id="2" name="Content Placeholder 5">
            <a:extLst>
              <a:ext uri="{FF2B5EF4-FFF2-40B4-BE49-F238E27FC236}">
                <a16:creationId xmlns:a16="http://schemas.microsoft.com/office/drawing/2014/main" id="{186153BD-9D2B-47EB-3553-1D3F6663B2A3}"/>
              </a:ext>
            </a:extLst>
          </p:cNvPr>
          <p:cNvSpPr>
            <a:spLocks noGrp="1"/>
          </p:cNvSpPr>
          <p:nvPr>
            <p:ph sz="quarter" idx="13" hasCustomPrompt="1"/>
          </p:nvPr>
        </p:nvSpPr>
        <p:spPr>
          <a:xfrm>
            <a:off x="594359" y="2281918"/>
            <a:ext cx="6787747" cy="3708517"/>
          </a:xfrm>
        </p:spPr>
        <p:txBody>
          <a:bodyPr lIns="0" tIns="228600" rIns="0" bIns="0">
            <a:normAutofit/>
          </a:bodyPr>
          <a:lstStyle>
            <a:lvl1pPr marL="283464" indent="-283464">
              <a:lnSpc>
                <a:spcPct val="80000"/>
              </a:lnSpc>
              <a:spcBef>
                <a:spcPts val="2200"/>
              </a:spcBef>
              <a:buClr>
                <a:schemeClr val="accent5"/>
              </a:buClr>
              <a:buFont typeface="Arial" panose="020B0604020202020204" pitchFamily="34" charset="0"/>
              <a:buChar char="•"/>
              <a:defRPr lang="en-US" sz="2400" b="0" i="0" kern="1200" dirty="0">
                <a:solidFill>
                  <a:srgbClr val="070F15"/>
                </a:solidFill>
                <a:latin typeface="HelveticaNeueLT Pro 55 Roman" panose="020B0604020202020204" pitchFamily="34" charset="0"/>
                <a:ea typeface="+mn-ea"/>
                <a:cs typeface="+mn-cs"/>
              </a:defRPr>
            </a:lvl1pPr>
            <a:lvl2pPr indent="-283464">
              <a:spcBef>
                <a:spcPts val="600"/>
              </a:spcBef>
              <a:buClr>
                <a:schemeClr val="accent5"/>
              </a:buClr>
              <a:defRPr sz="2000"/>
            </a:lvl2pPr>
            <a:lvl3pPr indent="-283464">
              <a:spcBef>
                <a:spcPts val="1800"/>
              </a:spcBef>
              <a:buClr>
                <a:schemeClr val="accent5"/>
              </a:buClr>
              <a:defRPr sz="2000"/>
            </a:lvl3pPr>
            <a:lvl4pPr indent="-283464">
              <a:spcBef>
                <a:spcPts val="1800"/>
              </a:spcBef>
              <a:buClr>
                <a:schemeClr val="accent5"/>
              </a:buClr>
              <a:defRPr sz="2000"/>
            </a:lvl4pPr>
            <a:lvl5pPr indent="-283464">
              <a:spcBef>
                <a:spcPts val="1800"/>
              </a:spcBef>
              <a:buClr>
                <a:schemeClr val="accent5"/>
              </a:buCl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3" name="Slide Number Placeholder 42">
            <a:extLst>
              <a:ext uri="{FF2B5EF4-FFF2-40B4-BE49-F238E27FC236}">
                <a16:creationId xmlns:a16="http://schemas.microsoft.com/office/drawing/2014/main" id="{D80CCC8F-9CF1-9621-04EB-DFA68FEE42D2}"/>
              </a:ext>
            </a:extLst>
          </p:cNvPr>
          <p:cNvSpPr>
            <a:spLocks noGrp="1"/>
          </p:cNvSpPr>
          <p:nvPr>
            <p:ph type="sldNum" sz="quarter" idx="26"/>
          </p:nvPr>
        </p:nvSpPr>
        <p:spPr>
          <a:xfrm>
            <a:off x="594360" y="6332220"/>
            <a:ext cx="523240" cy="247651"/>
          </a:xfrm>
          <a:prstGeom prst="rect">
            <a:avLst/>
          </a:prstGeom>
        </p:spPr>
        <p:txBody>
          <a:bodyPr/>
          <a:lstStyle/>
          <a:p>
            <a:fld id="{294A09A9-5501-47C1-A89A-A340965A2BE2}" type="slidenum">
              <a:rPr lang="en-US" smtClean="0"/>
              <a:pPr/>
              <a:t>‹#›</a:t>
            </a:fld>
            <a:endParaRPr lang="en-US" dirty="0">
              <a:latin typeface="+mn-lt"/>
            </a:endParaRPr>
          </a:p>
        </p:txBody>
      </p:sp>
      <p:sp>
        <p:nvSpPr>
          <p:cNvPr id="42" name="Date Placeholder 41">
            <a:extLst>
              <a:ext uri="{FF2B5EF4-FFF2-40B4-BE49-F238E27FC236}">
                <a16:creationId xmlns:a16="http://schemas.microsoft.com/office/drawing/2014/main" id="{29CE2856-DB8F-5603-C085-74C70560FAC8}"/>
              </a:ext>
            </a:extLst>
          </p:cNvPr>
          <p:cNvSpPr>
            <a:spLocks noGrp="1"/>
          </p:cNvSpPr>
          <p:nvPr>
            <p:ph type="dt" sz="half" idx="25"/>
          </p:nvPr>
        </p:nvSpPr>
        <p:spPr>
          <a:xfrm>
            <a:off x="1133648" y="6332220"/>
            <a:ext cx="1313180" cy="247651"/>
          </a:xfrm>
          <a:prstGeom prst="rect">
            <a:avLst/>
          </a:prstGeom>
        </p:spPr>
        <p:txBody>
          <a:bodyPr/>
          <a:lstStyle/>
          <a:p>
            <a:endParaRPr lang="en-US" dirty="0">
              <a:latin typeface="+mn-lt"/>
            </a:endParaRPr>
          </a:p>
        </p:txBody>
      </p:sp>
      <p:cxnSp>
        <p:nvCxnSpPr>
          <p:cNvPr id="4" name="Straight Connector 3">
            <a:extLst>
              <a:ext uri="{FF2B5EF4-FFF2-40B4-BE49-F238E27FC236}">
                <a16:creationId xmlns:a16="http://schemas.microsoft.com/office/drawing/2014/main" id="{979826C1-7A52-DA25-F422-EE62DED7D1B6}"/>
              </a:ext>
              <a:ext uri="{C183D7F6-B498-43B3-948B-1728B52AA6E4}">
                <adec:decorative xmlns:adec="http://schemas.microsoft.com/office/drawing/2017/decorative" val="1"/>
              </a:ext>
            </a:extLst>
          </p:cNvPr>
          <p:cNvCxnSpPr>
            <a:cxnSpLocks/>
          </p:cNvCxnSpPr>
          <p:nvPr userDrawn="1"/>
        </p:nvCxnSpPr>
        <p:spPr>
          <a:xfrm>
            <a:off x="594359" y="1246315"/>
            <a:ext cx="2130552" cy="0"/>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18089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accent3"/>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35C6DE6-5746-B7C3-4B18-28DE5FC52C2F}"/>
              </a:ext>
            </a:extLst>
          </p:cNvPr>
          <p:cNvSpPr/>
          <p:nvPr userDrawn="1"/>
        </p:nvSpPr>
        <p:spPr>
          <a:xfrm>
            <a:off x="9829800" y="6229350"/>
            <a:ext cx="1905000" cy="495300"/>
          </a:xfrm>
          <a:prstGeom prst="rect">
            <a:avLst/>
          </a:prstGeom>
          <a:solidFill>
            <a:srgbClr val="203C5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8" name="Title 1">
            <a:extLst>
              <a:ext uri="{FF2B5EF4-FFF2-40B4-BE49-F238E27FC236}">
                <a16:creationId xmlns:a16="http://schemas.microsoft.com/office/drawing/2014/main" id="{8D492973-78E3-D34E-835E-CF2D4517016D}"/>
              </a:ext>
            </a:extLst>
          </p:cNvPr>
          <p:cNvSpPr>
            <a:spLocks noGrp="1"/>
          </p:cNvSpPr>
          <p:nvPr>
            <p:ph type="title" hasCustomPrompt="1"/>
          </p:nvPr>
        </p:nvSpPr>
        <p:spPr>
          <a:xfrm>
            <a:off x="6309359" y="444933"/>
            <a:ext cx="5477479" cy="3291840"/>
          </a:xfrm>
          <a:prstGeom prst="rect">
            <a:avLst/>
          </a:prstGeom>
        </p:spPr>
        <p:txBody>
          <a:bodyPr lIns="0" tIns="0" rIns="0" bIns="0" anchor="b" anchorCtr="0">
            <a:noAutofit/>
          </a:bodyPr>
          <a:lstStyle>
            <a:lvl1pPr>
              <a:defRPr sz="6000" b="1" i="0" baseline="0">
                <a:solidFill>
                  <a:schemeClr val="tx1"/>
                </a:solidFill>
                <a:latin typeface="+mj-lt"/>
              </a:defRPr>
            </a:lvl1pPr>
          </a:lstStyle>
          <a:p>
            <a:r>
              <a:rPr lang="en-US" dirty="0"/>
              <a:t>Click to add title </a:t>
            </a:r>
          </a:p>
        </p:txBody>
      </p:sp>
      <p:pic>
        <p:nvPicPr>
          <p:cNvPr id="9" name="Graphic 8">
            <a:extLst>
              <a:ext uri="{FF2B5EF4-FFF2-40B4-BE49-F238E27FC236}">
                <a16:creationId xmlns:a16="http://schemas.microsoft.com/office/drawing/2014/main" id="{6DBBCAA7-A70C-E3C1-9763-FAD0652B9F6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93155" y="6300787"/>
            <a:ext cx="1611940" cy="360000"/>
          </a:xfrm>
          <a:prstGeom prst="rect">
            <a:avLst/>
          </a:prstGeom>
        </p:spPr>
      </p:pic>
    </p:spTree>
    <p:extLst>
      <p:ext uri="{BB962C8B-B14F-4D97-AF65-F5344CB8AC3E}">
        <p14:creationId xmlns:p14="http://schemas.microsoft.com/office/powerpoint/2010/main" val="1729169562"/>
      </p:ext>
    </p:extLst>
  </p:cSld>
  <p:clrMapOvr>
    <a:masterClrMapping/>
  </p:clrMapOvr>
  <p:extLst>
    <p:ext uri="{DCECCB84-F9BA-43D5-87BE-67443E8EF086}">
      <p15:sldGuideLst xmlns:p15="http://schemas.microsoft.com/office/powerpoint/2012/main">
        <p15:guide id="2" pos="7104">
          <p15:clr>
            <a:srgbClr val="FBAE40"/>
          </p15:clr>
        </p15:guide>
        <p15:guide id="3" pos="4344" userDrawn="1">
          <p15:clr>
            <a:srgbClr val="FBAE40"/>
          </p15:clr>
        </p15:guide>
        <p15:guide id="4" pos="4560" userDrawn="1">
          <p15:clr>
            <a:srgbClr val="FBAE40"/>
          </p15:clr>
        </p15:guide>
        <p15:guide id="8" orient="horz" pos="1848"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2">
    <p:bg>
      <p:bgPr>
        <a:solidFill>
          <a:srgbClr val="E2DDD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299835" y="43052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sp>
        <p:nvSpPr>
          <p:cNvPr id="6" name="Picture Placeholder 5">
            <a:extLst>
              <a:ext uri="{FF2B5EF4-FFF2-40B4-BE49-F238E27FC236}">
                <a16:creationId xmlns:a16="http://schemas.microsoft.com/office/drawing/2014/main" id="{A9973BC6-F6E5-0B3B-C8AB-0AC4020D4E8B}"/>
              </a:ext>
            </a:extLst>
          </p:cNvPr>
          <p:cNvSpPr>
            <a:spLocks noGrp="1"/>
          </p:cNvSpPr>
          <p:nvPr>
            <p:ph type="pic" sz="quarter" idx="12"/>
          </p:nvPr>
        </p:nvSpPr>
        <p:spPr>
          <a:xfrm>
            <a:off x="0" y="-11113"/>
            <a:ext cx="5791200" cy="6880226"/>
          </a:xfrm>
        </p:spPr>
        <p:txBody>
          <a:bodyPr>
            <a:normAutofit/>
          </a:bodyPr>
          <a:lstStyle>
            <a:lvl1pPr marL="0" indent="0" algn="ctr">
              <a:buNone/>
              <a:defRPr sz="2000"/>
            </a:lvl1pPr>
          </a:lstStyle>
          <a:p>
            <a:r>
              <a:rPr lang="en-US"/>
              <a:t>Click icon to add picture</a:t>
            </a:r>
            <a:endParaRPr lang="en-US" dirty="0"/>
          </a:p>
        </p:txBody>
      </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6299835" y="4568602"/>
            <a:ext cx="5486400" cy="1645920"/>
          </a:xfrm>
        </p:spPr>
        <p:txBody>
          <a:bodyPr lIns="0" tIns="0" rIns="0" bIns="0">
            <a:noAutofit/>
          </a:bodyPr>
          <a:lstStyle>
            <a:lvl1pPr marL="0" indent="0">
              <a:buNone/>
              <a:defRPr sz="2400" b="0" i="0">
                <a:solidFill>
                  <a:srgbClr val="070F15"/>
                </a:solidFill>
                <a:latin typeface="+mn-lt"/>
              </a:defRPr>
            </a:lvl1pPr>
            <a:lvl2pPr>
              <a:defRPr sz="4000"/>
            </a:lvl2pPr>
            <a:lvl3pPr>
              <a:defRPr sz="4000"/>
            </a:lvl3pPr>
            <a:lvl4pPr>
              <a:defRPr sz="4000"/>
            </a:lvl4pPr>
            <a:lvl5pPr>
              <a:defRPr sz="4000"/>
            </a:lvl5pPr>
          </a:lstStyle>
          <a:p>
            <a:pPr lvl="0"/>
            <a:r>
              <a:rPr lang="en-US" dirty="0"/>
              <a:t>Click to add text</a:t>
            </a:r>
          </a:p>
        </p:txBody>
      </p:sp>
      <p:cxnSp>
        <p:nvCxnSpPr>
          <p:cNvPr id="7" name="Straight Connector 6">
            <a:extLst>
              <a:ext uri="{FF2B5EF4-FFF2-40B4-BE49-F238E27FC236}">
                <a16:creationId xmlns:a16="http://schemas.microsoft.com/office/drawing/2014/main" id="{29169ED6-4B82-6844-119F-AC15CDF2D3E5}"/>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26FB128F-0CBD-4C05-C142-DA1D7C0C8F0B}"/>
              </a:ext>
            </a:extLst>
          </p:cNvPr>
          <p:cNvSpPr>
            <a:spLocks noGrp="1"/>
          </p:cNvSpPr>
          <p:nvPr>
            <p:ph type="body" sz="quarter" idx="13" hasCustomPrompt="1"/>
          </p:nvPr>
        </p:nvSpPr>
        <p:spPr>
          <a:xfrm>
            <a:off x="168100" y="6406424"/>
            <a:ext cx="272975" cy="283476"/>
          </a:xfrm>
        </p:spPr>
        <p:txBody>
          <a:bodyPr wrap="square" lIns="0" tIns="0" rIns="0" bIns="0">
            <a:spAutoFit/>
          </a:bodyPr>
          <a:lstStyle>
            <a:lvl1pPr marL="0" indent="0" algn="ctr">
              <a:buNone/>
              <a:defRPr sz="1700"/>
            </a:lvl1pPr>
          </a:lstStyle>
          <a:p>
            <a:fld id="{7A86BDD9-48CA-4C5C-A2D3-D1B6FA40F01C}" type="slidenum">
              <a:rPr lang="en-CH" smtClean="0"/>
              <a:t>‹#›</a:t>
            </a:fld>
            <a:endParaRPr lang="en-US" dirty="0"/>
          </a:p>
        </p:txBody>
      </p:sp>
    </p:spTree>
    <p:extLst>
      <p:ext uri="{BB962C8B-B14F-4D97-AF65-F5344CB8AC3E}">
        <p14:creationId xmlns:p14="http://schemas.microsoft.com/office/powerpoint/2010/main" val="1987914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ummary 2">
    <p:bg>
      <p:bgPr>
        <a:solidFill>
          <a:schemeClr val="tx1"/>
        </a:solidFill>
        <a:effectLst/>
      </p:bgPr>
    </p:bg>
    <p:spTree>
      <p:nvGrpSpPr>
        <p:cNvPr id="1" name=""/>
        <p:cNvGrpSpPr/>
        <p:nvPr/>
      </p:nvGrpSpPr>
      <p:grpSpPr>
        <a:xfrm>
          <a:off x="0" y="0"/>
          <a:ext cx="0" cy="0"/>
          <a:chOff x="0" y="0"/>
          <a:chExt cx="0" cy="0"/>
        </a:xfrm>
      </p:grpSpPr>
      <p:sp>
        <p:nvSpPr>
          <p:cNvPr id="2" name="Content Placeholder 5">
            <a:extLst>
              <a:ext uri="{FF2B5EF4-FFF2-40B4-BE49-F238E27FC236}">
                <a16:creationId xmlns:a16="http://schemas.microsoft.com/office/drawing/2014/main" id="{F6FE0DC0-B0D7-F4D6-8038-177AD7A8C211}"/>
              </a:ext>
            </a:extLst>
          </p:cNvPr>
          <p:cNvSpPr>
            <a:spLocks noGrp="1"/>
          </p:cNvSpPr>
          <p:nvPr>
            <p:ph sz="quarter" idx="13" hasCustomPrompt="1"/>
          </p:nvPr>
        </p:nvSpPr>
        <p:spPr>
          <a:xfrm>
            <a:off x="3657600" y="2282008"/>
            <a:ext cx="7810500" cy="3699328"/>
          </a:xfrm>
        </p:spPr>
        <p:txBody>
          <a:bodyPr lIns="0" tIns="228600" rIns="0" bIns="0">
            <a:normAutofit/>
          </a:bodyPr>
          <a:lstStyle>
            <a:lvl1pPr marL="283464" indent="-283464">
              <a:spcBef>
                <a:spcPts val="1800"/>
              </a:spcBef>
              <a:buClr>
                <a:schemeClr val="accent5"/>
              </a:buClr>
              <a:buFont typeface="Arial" panose="020B0604020202020204" pitchFamily="34" charset="0"/>
              <a:buChar char="•"/>
              <a:defRPr sz="2000"/>
            </a:lvl1pPr>
            <a:lvl2pPr marL="685800" indent="-283464">
              <a:spcBef>
                <a:spcPts val="1800"/>
              </a:spcBef>
              <a:buClr>
                <a:schemeClr val="accent5"/>
              </a:buClr>
              <a:buFont typeface="Arial" panose="020B0604020202020204" pitchFamily="34" charset="0"/>
              <a:buChar char="•"/>
              <a:defRPr sz="2000"/>
            </a:lvl2pPr>
            <a:lvl3pPr marL="1143000" indent="-283464">
              <a:spcBef>
                <a:spcPts val="1800"/>
              </a:spcBef>
              <a:buClr>
                <a:schemeClr val="accent5"/>
              </a:buClr>
              <a:buFont typeface="Arial" panose="020B0604020202020204" pitchFamily="34" charset="0"/>
              <a:buChar char="•"/>
              <a:defRPr sz="2000"/>
            </a:lvl3pPr>
            <a:lvl4pPr marL="1600200" indent="-283464">
              <a:spcBef>
                <a:spcPts val="1800"/>
              </a:spcBef>
              <a:buClr>
                <a:schemeClr val="accent5"/>
              </a:buClr>
              <a:buFont typeface="Arial" panose="020B0604020202020204" pitchFamily="34" charset="0"/>
              <a:buChar char="•"/>
              <a:defRPr sz="2000"/>
            </a:lvl4pPr>
            <a:lvl5pPr marL="2057400" indent="-283464">
              <a:spcBef>
                <a:spcPts val="1800"/>
              </a:spcBef>
              <a:buClr>
                <a:schemeClr val="accent5"/>
              </a:buClr>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7">
            <a:extLst>
              <a:ext uri="{FF2B5EF4-FFF2-40B4-BE49-F238E27FC236}">
                <a16:creationId xmlns:a16="http://schemas.microsoft.com/office/drawing/2014/main" id="{7ED58739-4346-5104-B1AC-89ED035912AF}"/>
              </a:ext>
            </a:extLst>
          </p:cNvPr>
          <p:cNvSpPr>
            <a:spLocks noGrp="1"/>
          </p:cNvSpPr>
          <p:nvPr>
            <p:ph type="sldNum" sz="quarter" idx="22"/>
          </p:nvPr>
        </p:nvSpPr>
        <p:spPr>
          <a:xfrm>
            <a:off x="594360" y="6332220"/>
            <a:ext cx="523240" cy="247651"/>
          </a:xfrm>
          <a:prstGeom prst="rect">
            <a:avLst/>
          </a:prstGeom>
        </p:spPr>
        <p:txBody>
          <a:bodyPr/>
          <a:lstStyle/>
          <a:p>
            <a:fld id="{294A09A9-5501-47C1-A89A-A340965A2BE2}" type="slidenum">
              <a:rPr lang="en-US" smtClean="0"/>
              <a:pPr/>
              <a:t>‹#›</a:t>
            </a:fld>
            <a:endParaRPr lang="en-US" dirty="0">
              <a:latin typeface="+mn-lt"/>
            </a:endParaRPr>
          </a:p>
        </p:txBody>
      </p:sp>
      <p:sp>
        <p:nvSpPr>
          <p:cNvPr id="5" name="Date Placeholder 4">
            <a:extLst>
              <a:ext uri="{FF2B5EF4-FFF2-40B4-BE49-F238E27FC236}">
                <a16:creationId xmlns:a16="http://schemas.microsoft.com/office/drawing/2014/main" id="{E9272B8D-F380-9F1A-C8E6-BDD2352B1763}"/>
              </a:ext>
            </a:extLst>
          </p:cNvPr>
          <p:cNvSpPr>
            <a:spLocks noGrp="1"/>
          </p:cNvSpPr>
          <p:nvPr>
            <p:ph type="dt" sz="half" idx="21"/>
          </p:nvPr>
        </p:nvSpPr>
        <p:spPr>
          <a:xfrm>
            <a:off x="1133648" y="6332220"/>
            <a:ext cx="1313180" cy="247651"/>
          </a:xfrm>
          <a:prstGeom prst="rect">
            <a:avLst/>
          </a:prstGeom>
        </p:spPr>
        <p:txBody>
          <a:bodyPr/>
          <a:lstStyle/>
          <a:p>
            <a:endParaRPr lang="en-US" dirty="0">
              <a:latin typeface="+mn-lt"/>
            </a:endParaRPr>
          </a:p>
        </p:txBody>
      </p:sp>
      <p:sp>
        <p:nvSpPr>
          <p:cNvPr id="3" name="Title 1">
            <a:extLst>
              <a:ext uri="{FF2B5EF4-FFF2-40B4-BE49-F238E27FC236}">
                <a16:creationId xmlns:a16="http://schemas.microsoft.com/office/drawing/2014/main" id="{2EE811E4-D627-F369-D5B2-2B370F8D66E2}"/>
              </a:ext>
            </a:extLst>
          </p:cNvPr>
          <p:cNvSpPr>
            <a:spLocks noGrp="1"/>
          </p:cNvSpPr>
          <p:nvPr>
            <p:ph type="title" hasCustomPrompt="1"/>
          </p:nvPr>
        </p:nvSpPr>
        <p:spPr>
          <a:xfrm>
            <a:off x="594359" y="381000"/>
            <a:ext cx="6574388" cy="711530"/>
          </a:xfrm>
          <a:prstGeom prst="rect">
            <a:avLst/>
          </a:prstGeom>
        </p:spPr>
        <p:txBody>
          <a:bodyPr lIns="0" tIns="0" rIns="0" bIns="0" anchor="b" anchorCtr="0">
            <a:noAutofit/>
          </a:bodyPr>
          <a:lstStyle>
            <a:lvl1pPr>
              <a:defRPr sz="4400" b="1" i="0" spc="50" baseline="0">
                <a:latin typeface="+mj-lt"/>
              </a:defRPr>
            </a:lvl1pPr>
          </a:lstStyle>
          <a:p>
            <a:r>
              <a:rPr lang="en-US" dirty="0"/>
              <a:t>Click to add title </a:t>
            </a:r>
          </a:p>
        </p:txBody>
      </p:sp>
      <p:cxnSp>
        <p:nvCxnSpPr>
          <p:cNvPr id="4" name="Straight Connector 3">
            <a:extLst>
              <a:ext uri="{FF2B5EF4-FFF2-40B4-BE49-F238E27FC236}">
                <a16:creationId xmlns:a16="http://schemas.microsoft.com/office/drawing/2014/main" id="{074EA7E8-628A-2E8B-F908-CFDBA974C113}"/>
              </a:ext>
              <a:ext uri="{C183D7F6-B498-43B3-948B-1728B52AA6E4}">
                <adec:decorative xmlns:adec="http://schemas.microsoft.com/office/drawing/2017/decorative" val="1"/>
              </a:ext>
            </a:extLst>
          </p:cNvPr>
          <p:cNvCxnSpPr>
            <a:cxnSpLocks/>
          </p:cNvCxnSpPr>
          <p:nvPr userDrawn="1"/>
        </p:nvCxnSpPr>
        <p:spPr>
          <a:xfrm>
            <a:off x="594359" y="1246315"/>
            <a:ext cx="2130552" cy="0"/>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40296414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309904" y="41147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cxnSp>
        <p:nvCxnSpPr>
          <p:cNvPr id="13" name="Straight Connector 12">
            <a:extLst>
              <a:ext uri="{FF2B5EF4-FFF2-40B4-BE49-F238E27FC236}">
                <a16:creationId xmlns:a16="http://schemas.microsoft.com/office/drawing/2014/main" id="{A69706A2-3726-FE4E-B923-E75D48597816}"/>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6309905" y="4549552"/>
            <a:ext cx="5486400" cy="1645920"/>
          </a:xfrm>
        </p:spPr>
        <p:txBody>
          <a:bodyPr lIns="0" tIns="0" rIns="0" bIns="0">
            <a:noAutofit/>
          </a:bodyPr>
          <a:lstStyle>
            <a:lvl1pPr marL="0" indent="0">
              <a:buNone/>
              <a:defRPr sz="2400" b="0" i="0">
                <a:solidFill>
                  <a:srgbClr val="070F15"/>
                </a:solidFill>
                <a:latin typeface="+mn-lt"/>
              </a:defRPr>
            </a:lvl1pPr>
            <a:lvl2pPr>
              <a:defRPr sz="4000"/>
            </a:lvl2pPr>
            <a:lvl3pPr>
              <a:defRPr sz="4000"/>
            </a:lvl3pPr>
            <a:lvl4pPr>
              <a:defRPr sz="4000"/>
            </a:lvl4pPr>
            <a:lvl5pPr>
              <a:defRPr sz="4000"/>
            </a:lvl5pPr>
          </a:lstStyle>
          <a:p>
            <a:pPr lvl="0"/>
            <a:r>
              <a:rPr lang="en-US" dirty="0"/>
              <a:t>Click to add text</a:t>
            </a:r>
          </a:p>
        </p:txBody>
      </p:sp>
      <p:sp>
        <p:nvSpPr>
          <p:cNvPr id="3" name="Text Placeholder 2">
            <a:extLst>
              <a:ext uri="{FF2B5EF4-FFF2-40B4-BE49-F238E27FC236}">
                <a16:creationId xmlns:a16="http://schemas.microsoft.com/office/drawing/2014/main" id="{4BCE3E30-1DB5-FB8E-514B-E4F78D2DEC52}"/>
              </a:ext>
            </a:extLst>
          </p:cNvPr>
          <p:cNvSpPr>
            <a:spLocks noGrp="1"/>
          </p:cNvSpPr>
          <p:nvPr>
            <p:ph type="body" sz="quarter" idx="13" hasCustomPrompt="1"/>
          </p:nvPr>
        </p:nvSpPr>
        <p:spPr>
          <a:xfrm>
            <a:off x="168100" y="6406424"/>
            <a:ext cx="272975" cy="283476"/>
          </a:xfrm>
        </p:spPr>
        <p:txBody>
          <a:bodyPr wrap="square" lIns="0" tIns="0" rIns="0" bIns="0">
            <a:spAutoFit/>
          </a:bodyPr>
          <a:lstStyle>
            <a:lvl1pPr marL="0" indent="0" algn="ctr">
              <a:buNone/>
              <a:defRPr sz="1700"/>
            </a:lvl1pPr>
          </a:lstStyle>
          <a:p>
            <a:fld id="{7A86BDD9-48CA-4C5C-A2D3-D1B6FA40F01C}" type="slidenum">
              <a:rPr lang="en-CH" smtClean="0"/>
              <a:t>‹#›</a:t>
            </a:fld>
            <a:endParaRPr lang="en-US" dirty="0"/>
          </a:p>
        </p:txBody>
      </p:sp>
    </p:spTree>
    <p:extLst>
      <p:ext uri="{BB962C8B-B14F-4D97-AF65-F5344CB8AC3E}">
        <p14:creationId xmlns:p14="http://schemas.microsoft.com/office/powerpoint/2010/main" val="2027108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2">
    <p:bg>
      <p:bgPr>
        <a:solidFill>
          <a:schemeClr val="tx1"/>
        </a:solidFill>
        <a:effectLst/>
      </p:bgPr>
    </p:bg>
    <p:spTree>
      <p:nvGrpSpPr>
        <p:cNvPr id="1" name=""/>
        <p:cNvGrpSpPr/>
        <p:nvPr/>
      </p:nvGrpSpPr>
      <p:grpSpPr>
        <a:xfrm>
          <a:off x="0" y="0"/>
          <a:ext cx="0" cy="0"/>
          <a:chOff x="0" y="0"/>
          <a:chExt cx="0" cy="0"/>
        </a:xfrm>
      </p:grpSpPr>
      <p:sp>
        <p:nvSpPr>
          <p:cNvPr id="2" name="Content Placeholder 5">
            <a:extLst>
              <a:ext uri="{FF2B5EF4-FFF2-40B4-BE49-F238E27FC236}">
                <a16:creationId xmlns:a16="http://schemas.microsoft.com/office/drawing/2014/main" id="{F14DA3C5-63E4-BAFB-1D68-47F71EEEE538}"/>
              </a:ext>
            </a:extLst>
          </p:cNvPr>
          <p:cNvSpPr>
            <a:spLocks noGrp="1"/>
          </p:cNvSpPr>
          <p:nvPr>
            <p:ph sz="quarter" idx="15" hasCustomPrompt="1"/>
          </p:nvPr>
        </p:nvSpPr>
        <p:spPr>
          <a:xfrm>
            <a:off x="594360" y="2209800"/>
            <a:ext cx="4490827" cy="3597470"/>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buClr>
                <a:schemeClr val="accent5"/>
              </a:buClr>
              <a:defRPr sz="2000"/>
            </a:lvl2pPr>
            <a:lvl3pPr marL="594360" indent="-283464">
              <a:spcBef>
                <a:spcPts val="1800"/>
              </a:spcBef>
              <a:buClr>
                <a:schemeClr val="accent5"/>
              </a:buClr>
              <a:defRPr sz="2000"/>
            </a:lvl3pPr>
            <a:lvl4pPr marL="822960" indent="-283464">
              <a:spcBef>
                <a:spcPts val="1800"/>
              </a:spcBef>
              <a:buClr>
                <a:schemeClr val="accent5"/>
              </a:buClr>
              <a:defRPr sz="2000"/>
            </a:lvl4pPr>
            <a:lvl5pPr marL="1005840" indent="-283464">
              <a:spcBef>
                <a:spcPts val="1800"/>
              </a:spcBef>
              <a:buClr>
                <a:schemeClr val="accent5"/>
              </a:buCl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5">
            <a:extLst>
              <a:ext uri="{FF2B5EF4-FFF2-40B4-BE49-F238E27FC236}">
                <a16:creationId xmlns:a16="http://schemas.microsoft.com/office/drawing/2014/main" id="{BD11386D-847E-8CF5-E56A-42E80A65A089}"/>
              </a:ext>
            </a:extLst>
          </p:cNvPr>
          <p:cNvSpPr>
            <a:spLocks noGrp="1"/>
          </p:cNvSpPr>
          <p:nvPr>
            <p:ph sz="quarter" idx="16" hasCustomPrompt="1"/>
          </p:nvPr>
        </p:nvSpPr>
        <p:spPr>
          <a:xfrm>
            <a:off x="5881898" y="2209800"/>
            <a:ext cx="4490827" cy="3597470"/>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buClr>
                <a:schemeClr val="accent5"/>
              </a:buClr>
              <a:defRPr sz="2000"/>
            </a:lvl2pPr>
            <a:lvl3pPr marL="548640" indent="-283464">
              <a:spcBef>
                <a:spcPts val="1800"/>
              </a:spcBef>
              <a:buClr>
                <a:schemeClr val="accent5"/>
              </a:buClr>
              <a:defRPr sz="2000"/>
            </a:lvl3pPr>
            <a:lvl4pPr marL="822960" indent="-283464">
              <a:spcBef>
                <a:spcPts val="1800"/>
              </a:spcBef>
              <a:buClr>
                <a:schemeClr val="accent5"/>
              </a:buClr>
              <a:defRPr sz="2000"/>
            </a:lvl4pPr>
            <a:lvl5pPr marL="1005840" indent="-283464">
              <a:spcBef>
                <a:spcPts val="1800"/>
              </a:spcBef>
              <a:buClr>
                <a:schemeClr val="accent5"/>
              </a:buCl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a:xfrm>
            <a:off x="594360" y="6332220"/>
            <a:ext cx="523240" cy="247651"/>
          </a:xfrm>
          <a:prstGeom prst="rect">
            <a:avLst/>
          </a:prstGeom>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a:xfrm>
            <a:off x="1133648" y="6332220"/>
            <a:ext cx="1313180" cy="247651"/>
          </a:xfrm>
          <a:prstGeom prst="rect">
            <a:avLst/>
          </a:prstGeom>
        </p:spPr>
        <p:txBody>
          <a:bodyPr/>
          <a:lstStyle/>
          <a:p>
            <a:endParaRPr lang="en-US" dirty="0">
              <a:latin typeface="+mn-lt"/>
            </a:endParaRPr>
          </a:p>
        </p:txBody>
      </p:sp>
      <p:sp>
        <p:nvSpPr>
          <p:cNvPr id="5" name="Title 1">
            <a:extLst>
              <a:ext uri="{FF2B5EF4-FFF2-40B4-BE49-F238E27FC236}">
                <a16:creationId xmlns:a16="http://schemas.microsoft.com/office/drawing/2014/main" id="{221E57C5-7483-6B81-D33B-64AA5D0A59BA}"/>
              </a:ext>
            </a:extLst>
          </p:cNvPr>
          <p:cNvSpPr>
            <a:spLocks noGrp="1"/>
          </p:cNvSpPr>
          <p:nvPr>
            <p:ph type="title" hasCustomPrompt="1"/>
          </p:nvPr>
        </p:nvSpPr>
        <p:spPr>
          <a:xfrm>
            <a:off x="594359" y="381000"/>
            <a:ext cx="6574388" cy="711530"/>
          </a:xfrm>
          <a:prstGeom prst="rect">
            <a:avLst/>
          </a:prstGeom>
        </p:spPr>
        <p:txBody>
          <a:bodyPr lIns="0" tIns="0" rIns="0" bIns="0" anchor="b" anchorCtr="0">
            <a:noAutofit/>
          </a:bodyPr>
          <a:lstStyle>
            <a:lvl1pPr>
              <a:defRPr sz="4400" b="1" i="0" spc="50" baseline="0">
                <a:latin typeface="+mj-lt"/>
              </a:defRPr>
            </a:lvl1pPr>
          </a:lstStyle>
          <a:p>
            <a:r>
              <a:rPr lang="en-US" dirty="0"/>
              <a:t>Click to add title </a:t>
            </a:r>
          </a:p>
        </p:txBody>
      </p:sp>
      <p:cxnSp>
        <p:nvCxnSpPr>
          <p:cNvPr id="6" name="Straight Connector 5">
            <a:extLst>
              <a:ext uri="{FF2B5EF4-FFF2-40B4-BE49-F238E27FC236}">
                <a16:creationId xmlns:a16="http://schemas.microsoft.com/office/drawing/2014/main" id="{ED291DE5-FF57-AB69-8058-EF259FE556E3}"/>
              </a:ext>
              <a:ext uri="{C183D7F6-B498-43B3-948B-1728B52AA6E4}">
                <adec:decorative xmlns:adec="http://schemas.microsoft.com/office/drawing/2017/decorative" val="1"/>
              </a:ext>
            </a:extLst>
          </p:cNvPr>
          <p:cNvCxnSpPr>
            <a:cxnSpLocks/>
          </p:cNvCxnSpPr>
          <p:nvPr userDrawn="1"/>
        </p:nvCxnSpPr>
        <p:spPr>
          <a:xfrm>
            <a:off x="594359" y="1246315"/>
            <a:ext cx="2130552" cy="0"/>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41056953"/>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6318885" y="2157595"/>
            <a:ext cx="4939666" cy="2542810"/>
          </a:xfrm>
          <a:prstGeom prst="rect">
            <a:avLst/>
          </a:prstGeom>
        </p:spPr>
        <p:txBody>
          <a:bodyPr lIns="0" tIns="0" rIns="0" bIns="0" anchor="ctr" anchorCtr="0">
            <a:noAutofit/>
          </a:bodyPr>
          <a:lstStyle>
            <a:lvl1pPr>
              <a:defRPr sz="4400" b="1" i="0">
                <a:solidFill>
                  <a:schemeClr val="bg1"/>
                </a:solidFill>
                <a:latin typeface="+mj-lt"/>
              </a:defRPr>
            </a:lvl1pPr>
          </a:lstStyle>
          <a:p>
            <a:r>
              <a:rPr lang="en-US" dirty="0"/>
              <a:t>Click to add title </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6318885" y="493684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7" name="Content Placeholder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603885" y="457201"/>
            <a:ext cx="5198269" cy="2305050"/>
          </a:xfrm>
        </p:spPr>
        <p:txBody>
          <a:bodyPr lIns="0" tIns="274320">
            <a:normAutofit/>
          </a:bodyPr>
          <a:lstStyle>
            <a:lvl1pPr marL="457200" indent="-457200">
              <a:spcBef>
                <a:spcPts val="1800"/>
              </a:spcBef>
              <a:buFont typeface="+mj-lt"/>
              <a:buAutoNum type="arabicPeriod"/>
              <a:defRPr sz="2000"/>
            </a:lvl1pPr>
            <a:lvl2pPr marL="914400" indent="-457200">
              <a:spcBef>
                <a:spcPts val="1800"/>
              </a:spcBef>
              <a:buFont typeface="+mj-lt"/>
              <a:buAutoNum type="alphaLcPeriod"/>
              <a:defRPr sz="2000"/>
            </a:lvl2pPr>
            <a:lvl3pPr marL="1371600" indent="-457200">
              <a:spcBef>
                <a:spcPts val="1800"/>
              </a:spcBef>
              <a:buFont typeface="+mj-lt"/>
              <a:buAutoNum type="arabicParenR"/>
              <a:defRPr sz="2000"/>
            </a:lvl3pPr>
            <a:lvl4pPr marL="1371600" indent="0">
              <a:spcBef>
                <a:spcPts val="1800"/>
              </a:spcBef>
              <a:buFont typeface="+mj-lt"/>
              <a:buNone/>
              <a:defRPr sz="2000"/>
            </a:lvl4pPr>
            <a:lvl5pPr marL="2286000" indent="-457200">
              <a:spcBef>
                <a:spcPts val="1800"/>
              </a:spcBef>
              <a:buFont typeface="+mj-lt"/>
              <a:buAutoNum type="arabicPeriod"/>
              <a:defRPr sz="2000"/>
            </a:lvl5pPr>
          </a:lstStyle>
          <a:p>
            <a:pPr lvl="0"/>
            <a:r>
              <a:rPr lang="en-US" dirty="0"/>
              <a:t>Click to add content</a:t>
            </a:r>
          </a:p>
          <a:p>
            <a:pPr lvl="1"/>
            <a:r>
              <a:rPr lang="en-US" dirty="0"/>
              <a:t>Second level</a:t>
            </a:r>
          </a:p>
          <a:p>
            <a:pPr lvl="2"/>
            <a:r>
              <a:rPr lang="en-US" dirty="0"/>
              <a:t>Third level</a:t>
            </a:r>
          </a:p>
          <a:p>
            <a:pPr lvl="3"/>
            <a:endParaRPr lang="en-US" dirty="0"/>
          </a:p>
        </p:txBody>
      </p:sp>
      <p:sp>
        <p:nvSpPr>
          <p:cNvPr id="2" name="Content Placeholder 5">
            <a:extLst>
              <a:ext uri="{FF2B5EF4-FFF2-40B4-BE49-F238E27FC236}">
                <a16:creationId xmlns:a16="http://schemas.microsoft.com/office/drawing/2014/main" id="{3AC171DA-232D-44C1-6B93-40BACB298F4B}"/>
              </a:ext>
            </a:extLst>
          </p:cNvPr>
          <p:cNvSpPr>
            <a:spLocks noGrp="1"/>
          </p:cNvSpPr>
          <p:nvPr>
            <p:ph sz="quarter" idx="15" hasCustomPrompt="1"/>
          </p:nvPr>
        </p:nvSpPr>
        <p:spPr>
          <a:xfrm>
            <a:off x="594360" y="2810595"/>
            <a:ext cx="5198269" cy="3319513"/>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buClr>
                <a:schemeClr val="accent5"/>
              </a:buClr>
              <a:defRPr sz="2000"/>
            </a:lvl2pPr>
            <a:lvl3pPr marL="548640" indent="-283464">
              <a:spcBef>
                <a:spcPts val="1800"/>
              </a:spcBef>
              <a:buClr>
                <a:schemeClr val="accent5"/>
              </a:buClr>
              <a:defRPr sz="2000"/>
            </a:lvl3pPr>
            <a:lvl4pPr marL="822960" indent="-283464">
              <a:spcBef>
                <a:spcPts val="1800"/>
              </a:spcBef>
              <a:buClr>
                <a:schemeClr val="accent5"/>
              </a:buClr>
              <a:defRPr sz="2000"/>
            </a:lvl4pPr>
            <a:lvl5pPr marL="1005840" indent="-283464">
              <a:spcBef>
                <a:spcPts val="1800"/>
              </a:spcBef>
              <a:buClr>
                <a:schemeClr val="accent5"/>
              </a:buCl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a:xfrm>
            <a:off x="594360" y="6332220"/>
            <a:ext cx="523240" cy="247651"/>
          </a:xfrm>
          <a:prstGeom prst="rect">
            <a:avLst/>
          </a:prstGeom>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a:xfrm>
            <a:off x="1133648" y="6332220"/>
            <a:ext cx="1313180" cy="247651"/>
          </a:xfrm>
          <a:prstGeom prst="rect">
            <a:avLst/>
          </a:prstGeom>
        </p:spPr>
        <p:txBody>
          <a:bodyPr/>
          <a:lstStyle/>
          <a:p>
            <a:endParaRPr lang="en-US" dirty="0">
              <a:latin typeface="+mn-lt"/>
            </a:endParaRPr>
          </a:p>
        </p:txBody>
      </p:sp>
    </p:spTree>
    <p:extLst>
      <p:ext uri="{BB962C8B-B14F-4D97-AF65-F5344CB8AC3E}">
        <p14:creationId xmlns:p14="http://schemas.microsoft.com/office/powerpoint/2010/main" val="554606805"/>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Content and Picture">
    <p:bg>
      <p:bgPr>
        <a:solidFill>
          <a:schemeClr val="tx1"/>
        </a:solidFill>
        <a:effectLst/>
      </p:bgPr>
    </p:bg>
    <p:spTree>
      <p:nvGrpSpPr>
        <p:cNvPr id="1" name=""/>
        <p:cNvGrpSpPr/>
        <p:nvPr/>
      </p:nvGrpSpPr>
      <p:grpSpPr>
        <a:xfrm>
          <a:off x="0" y="0"/>
          <a:ext cx="0" cy="0"/>
          <a:chOff x="0" y="0"/>
          <a:chExt cx="0" cy="0"/>
        </a:xfrm>
      </p:grpSpPr>
      <p:sp>
        <p:nvSpPr>
          <p:cNvPr id="3" name="Content Placeholder 5">
            <a:extLst>
              <a:ext uri="{FF2B5EF4-FFF2-40B4-BE49-F238E27FC236}">
                <a16:creationId xmlns:a16="http://schemas.microsoft.com/office/drawing/2014/main" id="{1EF4505D-6803-3813-7738-049963427819}"/>
              </a:ext>
            </a:extLst>
          </p:cNvPr>
          <p:cNvSpPr>
            <a:spLocks noGrp="1"/>
          </p:cNvSpPr>
          <p:nvPr>
            <p:ph sz="quarter" idx="16" hasCustomPrompt="1"/>
          </p:nvPr>
        </p:nvSpPr>
        <p:spPr>
          <a:xfrm>
            <a:off x="594360" y="2209800"/>
            <a:ext cx="5044440" cy="2994415"/>
          </a:xfrm>
        </p:spPr>
        <p:txBody>
          <a:bodyPr lIns="0" tIns="228600" rIns="0" bIns="0">
            <a:normAutofit/>
          </a:bodyPr>
          <a:lstStyle>
            <a:lvl1pPr marL="0" indent="0">
              <a:spcBef>
                <a:spcPts val="1800"/>
              </a:spcBef>
              <a:buFont typeface="Arial" panose="020B0604020202020204" pitchFamily="34" charset="0"/>
              <a:buNone/>
              <a:defRPr sz="2000"/>
            </a:lvl1pPr>
            <a:lvl2pPr indent="-283464">
              <a:spcBef>
                <a:spcPts val="1800"/>
              </a:spcBef>
              <a:buClr>
                <a:schemeClr val="accent5"/>
              </a:buClr>
              <a:defRPr sz="2000"/>
            </a:lvl2pPr>
            <a:lvl3pPr indent="-283464">
              <a:spcBef>
                <a:spcPts val="1800"/>
              </a:spcBef>
              <a:buClr>
                <a:schemeClr val="accent5"/>
              </a:buClr>
              <a:defRPr sz="2000"/>
            </a:lvl3pPr>
            <a:lvl4pPr indent="-283464">
              <a:spcBef>
                <a:spcPts val="1800"/>
              </a:spcBef>
              <a:buClr>
                <a:schemeClr val="accent5"/>
              </a:buClr>
              <a:defRPr sz="2000"/>
            </a:lvl4pPr>
            <a:lvl5pPr indent="-283464">
              <a:spcBef>
                <a:spcPts val="1800"/>
              </a:spcBef>
              <a:buClr>
                <a:schemeClr val="accent5"/>
              </a:buCl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a:extLst>
              <a:ext uri="{FF2B5EF4-FFF2-40B4-BE49-F238E27FC236}">
                <a16:creationId xmlns:a16="http://schemas.microsoft.com/office/drawing/2014/main" id="{4658637A-5D36-6127-19BC-C203E23FA49F}"/>
              </a:ext>
            </a:extLst>
          </p:cNvPr>
          <p:cNvSpPr>
            <a:spLocks noGrp="1"/>
          </p:cNvSpPr>
          <p:nvPr>
            <p:ph type="pic" sz="quarter" idx="15"/>
          </p:nvPr>
        </p:nvSpPr>
        <p:spPr>
          <a:xfrm>
            <a:off x="6096000" y="0"/>
            <a:ext cx="6118225" cy="6858000"/>
          </a:xfrm>
        </p:spPr>
        <p:txBody>
          <a:bodyPr>
            <a:normAutofit/>
          </a:bodyPr>
          <a:lstStyle>
            <a:lvl1pPr marL="0" indent="0" algn="ctr">
              <a:buNone/>
              <a:defRPr sz="2000">
                <a:solidFill>
                  <a:schemeClr val="bg1"/>
                </a:solidFill>
              </a:defRPr>
            </a:lvl1pPr>
          </a:lstStyle>
          <a:p>
            <a:r>
              <a:rPr lang="en-US"/>
              <a:t>Click icon to add picture</a:t>
            </a:r>
            <a:endParaRPr lang="en-US" dirty="0"/>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a:xfrm>
            <a:off x="594360" y="6332220"/>
            <a:ext cx="523240" cy="247651"/>
          </a:xfrm>
          <a:prstGeom prst="rect">
            <a:avLst/>
          </a:prstGeom>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a:xfrm>
            <a:off x="1133648" y="6332220"/>
            <a:ext cx="1313180" cy="247651"/>
          </a:xfrm>
          <a:prstGeom prst="rect">
            <a:avLst/>
          </a:prstGeom>
        </p:spPr>
        <p:txBody>
          <a:bodyPr/>
          <a:lstStyle/>
          <a:p>
            <a:endParaRPr lang="en-US" dirty="0">
              <a:latin typeface="+mn-lt"/>
            </a:endParaRPr>
          </a:p>
        </p:txBody>
      </p:sp>
      <p:sp>
        <p:nvSpPr>
          <p:cNvPr id="2" name="Title 1">
            <a:extLst>
              <a:ext uri="{FF2B5EF4-FFF2-40B4-BE49-F238E27FC236}">
                <a16:creationId xmlns:a16="http://schemas.microsoft.com/office/drawing/2014/main" id="{8E938AB5-1EDF-49E0-8A1D-1EC7DFE84A0E}"/>
              </a:ext>
            </a:extLst>
          </p:cNvPr>
          <p:cNvSpPr>
            <a:spLocks noGrp="1"/>
          </p:cNvSpPr>
          <p:nvPr>
            <p:ph type="title" hasCustomPrompt="1"/>
          </p:nvPr>
        </p:nvSpPr>
        <p:spPr>
          <a:xfrm>
            <a:off x="594359" y="381000"/>
            <a:ext cx="6574388" cy="711530"/>
          </a:xfrm>
          <a:prstGeom prst="rect">
            <a:avLst/>
          </a:prstGeom>
        </p:spPr>
        <p:txBody>
          <a:bodyPr lIns="0" tIns="0" rIns="0" bIns="0" anchor="b" anchorCtr="0">
            <a:noAutofit/>
          </a:bodyPr>
          <a:lstStyle>
            <a:lvl1pPr>
              <a:defRPr sz="4400" b="1" i="0" spc="50" baseline="0">
                <a:latin typeface="+mj-lt"/>
              </a:defRPr>
            </a:lvl1pPr>
          </a:lstStyle>
          <a:p>
            <a:r>
              <a:rPr lang="en-US" dirty="0"/>
              <a:t>Click to add title </a:t>
            </a:r>
          </a:p>
        </p:txBody>
      </p:sp>
      <p:cxnSp>
        <p:nvCxnSpPr>
          <p:cNvPr id="5" name="Straight Connector 4">
            <a:extLst>
              <a:ext uri="{FF2B5EF4-FFF2-40B4-BE49-F238E27FC236}">
                <a16:creationId xmlns:a16="http://schemas.microsoft.com/office/drawing/2014/main" id="{F3F98462-62DE-1F2C-6A7C-45D791D76F1F}"/>
              </a:ext>
              <a:ext uri="{C183D7F6-B498-43B3-948B-1728B52AA6E4}">
                <adec:decorative xmlns:adec="http://schemas.microsoft.com/office/drawing/2017/decorative" val="1"/>
              </a:ext>
            </a:extLst>
          </p:cNvPr>
          <p:cNvCxnSpPr>
            <a:cxnSpLocks/>
          </p:cNvCxnSpPr>
          <p:nvPr userDrawn="1"/>
        </p:nvCxnSpPr>
        <p:spPr>
          <a:xfrm>
            <a:off x="594359" y="1246315"/>
            <a:ext cx="2130552" cy="0"/>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429319764"/>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nd Table">
    <p:bg>
      <p:bgPr>
        <a:solidFill>
          <a:schemeClr val="tx1"/>
        </a:solidFill>
        <a:effectLst/>
      </p:bgPr>
    </p:bg>
    <p:spTree>
      <p:nvGrpSpPr>
        <p:cNvPr id="1" name=""/>
        <p:cNvGrpSpPr/>
        <p:nvPr/>
      </p:nvGrpSpPr>
      <p:grpSpPr>
        <a:xfrm>
          <a:off x="0" y="0"/>
          <a:ext cx="0" cy="0"/>
          <a:chOff x="0" y="0"/>
          <a:chExt cx="0" cy="0"/>
        </a:xfrm>
      </p:grpSpPr>
      <p:sp>
        <p:nvSpPr>
          <p:cNvPr id="7" name="Content Placeholder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603885" y="2209799"/>
            <a:ext cx="2825115" cy="3713469"/>
          </a:xfrm>
        </p:spPr>
        <p:txBody>
          <a:bodyPr lIns="0" tIns="274320">
            <a:normAutofit/>
          </a:bodyPr>
          <a:lstStyle>
            <a:lvl1pPr marL="0" indent="0">
              <a:spcBef>
                <a:spcPts val="1800"/>
              </a:spcBef>
              <a:buFont typeface="Arial" panose="020B0604020202020204" pitchFamily="34" charset="0"/>
              <a:buNone/>
              <a:defRPr sz="2000"/>
            </a:lvl1pPr>
            <a:lvl2pPr marL="457200" indent="0">
              <a:spcBef>
                <a:spcPts val="1800"/>
              </a:spcBef>
              <a:buNone/>
              <a:defRPr sz="2000"/>
            </a:lvl2pPr>
            <a:lvl3pPr marL="914400" indent="0">
              <a:spcBef>
                <a:spcPts val="1800"/>
              </a:spcBef>
              <a:buNone/>
              <a:defRPr sz="2000"/>
            </a:lvl3pPr>
            <a:lvl4pPr marL="1371600" indent="0">
              <a:spcBef>
                <a:spcPts val="1800"/>
              </a:spcBef>
              <a:buNone/>
              <a:defRPr sz="2000"/>
            </a:lvl4pPr>
            <a:lvl5pPr marL="1828800" indent="0">
              <a:spcBef>
                <a:spcPts val="1800"/>
              </a:spcBef>
              <a:buNone/>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a:extLst>
              <a:ext uri="{FF2B5EF4-FFF2-40B4-BE49-F238E27FC236}">
                <a16:creationId xmlns:a16="http://schemas.microsoft.com/office/drawing/2014/main" id="{5BCAAA28-C292-C527-AD35-90836B8BB978}"/>
              </a:ext>
            </a:extLst>
          </p:cNvPr>
          <p:cNvSpPr>
            <a:spLocks noGrp="1"/>
          </p:cNvSpPr>
          <p:nvPr>
            <p:ph sz="quarter" idx="13" hasCustomPrompt="1"/>
          </p:nvPr>
        </p:nvSpPr>
        <p:spPr>
          <a:xfrm>
            <a:off x="3670934" y="2209799"/>
            <a:ext cx="7926705" cy="3713469"/>
          </a:xfrm>
        </p:spPr>
        <p:txBody>
          <a:bodyPr lIns="0">
            <a:normAutofit/>
          </a:bodyPr>
          <a:lstStyle>
            <a:lvl1pPr marL="0" indent="0">
              <a:spcBef>
                <a:spcPts val="1800"/>
              </a:spcBef>
              <a:buNone/>
              <a:defRPr sz="2000"/>
            </a:lvl1pPr>
            <a:lvl2pPr>
              <a:spcBef>
                <a:spcPts val="600"/>
              </a:spcBef>
              <a:buClr>
                <a:schemeClr val="accent5"/>
              </a:buClr>
              <a:defRPr sz="2000"/>
            </a:lvl2pPr>
            <a:lvl3pPr>
              <a:spcBef>
                <a:spcPts val="1800"/>
              </a:spcBef>
              <a:buClr>
                <a:schemeClr val="accent5"/>
              </a:buClr>
              <a:defRPr sz="2000"/>
            </a:lvl3pPr>
            <a:lvl4pPr>
              <a:spcBef>
                <a:spcPts val="1800"/>
              </a:spcBef>
              <a:buClr>
                <a:schemeClr val="accent5"/>
              </a:buClr>
              <a:defRPr sz="2000"/>
            </a:lvl4pPr>
            <a:lvl5pPr>
              <a:spcBef>
                <a:spcPts val="1800"/>
              </a:spcBef>
              <a:buClr>
                <a:schemeClr val="accent5"/>
              </a:buCl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a:xfrm>
            <a:off x="594360" y="6332220"/>
            <a:ext cx="523240" cy="247651"/>
          </a:xfrm>
          <a:prstGeom prst="rect">
            <a:avLst/>
          </a:prstGeom>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a:xfrm>
            <a:off x="1133648" y="6332220"/>
            <a:ext cx="1313180" cy="247651"/>
          </a:xfrm>
          <a:prstGeom prst="rect">
            <a:avLst/>
          </a:prstGeom>
        </p:spPr>
        <p:txBody>
          <a:bodyPr/>
          <a:lstStyle/>
          <a:p>
            <a:endParaRPr lang="en-US" dirty="0">
              <a:latin typeface="+mn-lt"/>
            </a:endParaRPr>
          </a:p>
        </p:txBody>
      </p:sp>
      <p:sp>
        <p:nvSpPr>
          <p:cNvPr id="5" name="Title 1">
            <a:extLst>
              <a:ext uri="{FF2B5EF4-FFF2-40B4-BE49-F238E27FC236}">
                <a16:creationId xmlns:a16="http://schemas.microsoft.com/office/drawing/2014/main" id="{9662CBE6-EF0C-17E0-67AC-E879600F3FEE}"/>
              </a:ext>
            </a:extLst>
          </p:cNvPr>
          <p:cNvSpPr>
            <a:spLocks noGrp="1"/>
          </p:cNvSpPr>
          <p:nvPr>
            <p:ph type="title" hasCustomPrompt="1"/>
          </p:nvPr>
        </p:nvSpPr>
        <p:spPr>
          <a:xfrm>
            <a:off x="594359" y="381000"/>
            <a:ext cx="6574388" cy="711530"/>
          </a:xfrm>
          <a:prstGeom prst="rect">
            <a:avLst/>
          </a:prstGeom>
        </p:spPr>
        <p:txBody>
          <a:bodyPr lIns="0" tIns="0" rIns="0" bIns="0" anchor="b" anchorCtr="0">
            <a:noAutofit/>
          </a:bodyPr>
          <a:lstStyle>
            <a:lvl1pPr>
              <a:defRPr sz="4400" b="1" i="0" spc="50" baseline="0">
                <a:latin typeface="+mj-lt"/>
              </a:defRPr>
            </a:lvl1pPr>
          </a:lstStyle>
          <a:p>
            <a:r>
              <a:rPr lang="en-US" dirty="0"/>
              <a:t>Click to add title </a:t>
            </a:r>
          </a:p>
        </p:txBody>
      </p:sp>
      <p:cxnSp>
        <p:nvCxnSpPr>
          <p:cNvPr id="9" name="Straight Connector 8">
            <a:extLst>
              <a:ext uri="{FF2B5EF4-FFF2-40B4-BE49-F238E27FC236}">
                <a16:creationId xmlns:a16="http://schemas.microsoft.com/office/drawing/2014/main" id="{6E3153C0-C3D9-1D98-1C92-02A06DFF98C6}"/>
              </a:ext>
              <a:ext uri="{C183D7F6-B498-43B3-948B-1728B52AA6E4}">
                <adec:decorative xmlns:adec="http://schemas.microsoft.com/office/drawing/2017/decorative" val="1"/>
              </a:ext>
            </a:extLst>
          </p:cNvPr>
          <p:cNvCxnSpPr>
            <a:cxnSpLocks/>
          </p:cNvCxnSpPr>
          <p:nvPr userDrawn="1"/>
        </p:nvCxnSpPr>
        <p:spPr>
          <a:xfrm>
            <a:off x="594359" y="1246315"/>
            <a:ext cx="2130552" cy="0"/>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44329111"/>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wo Content">
    <p:bg>
      <p:bgPr>
        <a:solidFill>
          <a:schemeClr val="tx1"/>
        </a:solid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5BCAAA28-C292-C527-AD35-90836B8BB978}"/>
              </a:ext>
            </a:extLst>
          </p:cNvPr>
          <p:cNvSpPr>
            <a:spLocks noGrp="1"/>
          </p:cNvSpPr>
          <p:nvPr>
            <p:ph sz="quarter" idx="13" hasCustomPrompt="1"/>
          </p:nvPr>
        </p:nvSpPr>
        <p:spPr>
          <a:xfrm>
            <a:off x="595523" y="2209800"/>
            <a:ext cx="5746750" cy="3597470"/>
          </a:xfrm>
        </p:spPr>
        <p:txBody>
          <a:bodyPr lIns="0">
            <a:normAutofit/>
          </a:bodyPr>
          <a:lstStyle>
            <a:lvl1pPr marL="0" indent="0">
              <a:spcBef>
                <a:spcPts val="1800"/>
              </a:spcBef>
              <a:buNone/>
              <a:defRPr sz="2000"/>
            </a:lvl1pPr>
            <a:lvl2pPr>
              <a:spcBef>
                <a:spcPts val="600"/>
              </a:spcBef>
              <a:buClr>
                <a:schemeClr val="accent5"/>
              </a:buClr>
              <a:defRPr sz="2000"/>
            </a:lvl2pPr>
            <a:lvl3pPr>
              <a:spcBef>
                <a:spcPts val="1800"/>
              </a:spcBef>
              <a:buClr>
                <a:schemeClr val="accent5"/>
              </a:buClr>
              <a:defRPr sz="2000"/>
            </a:lvl3pPr>
            <a:lvl4pPr>
              <a:spcBef>
                <a:spcPts val="1800"/>
              </a:spcBef>
              <a:buClr>
                <a:schemeClr val="accent5"/>
              </a:buClr>
              <a:defRPr sz="2000"/>
            </a:lvl4pPr>
            <a:lvl5pPr>
              <a:spcBef>
                <a:spcPts val="1800"/>
              </a:spcBef>
              <a:buClr>
                <a:schemeClr val="accent5"/>
              </a:buCl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7620000" y="2209800"/>
            <a:ext cx="3947160" cy="3597470"/>
          </a:xfrm>
        </p:spPr>
        <p:txBody>
          <a:bodyPr lIns="0">
            <a:normAutofit/>
          </a:bodyPr>
          <a:lstStyle>
            <a:lvl1pPr marL="342900" indent="-342900">
              <a:spcBef>
                <a:spcPts val="1800"/>
              </a:spcBef>
              <a:buClr>
                <a:schemeClr val="accent5"/>
              </a:buClr>
              <a:buFont typeface="Arial" panose="020B0604020202020204" pitchFamily="34" charset="0"/>
              <a:buChar char="•"/>
              <a:defRPr sz="2000"/>
            </a:lvl1pPr>
            <a:lvl2pPr>
              <a:spcBef>
                <a:spcPts val="1800"/>
              </a:spcBef>
              <a:buClr>
                <a:schemeClr val="accent5"/>
              </a:buClr>
              <a:defRPr sz="2000"/>
            </a:lvl2pPr>
            <a:lvl3pPr>
              <a:spcBef>
                <a:spcPts val="1800"/>
              </a:spcBef>
              <a:buClr>
                <a:schemeClr val="accent5"/>
              </a:buClr>
              <a:defRPr sz="2000"/>
            </a:lvl3pPr>
            <a:lvl4pPr>
              <a:spcBef>
                <a:spcPts val="1800"/>
              </a:spcBef>
              <a:buClr>
                <a:schemeClr val="accent5"/>
              </a:buClr>
              <a:defRPr sz="2000"/>
            </a:lvl4pPr>
            <a:lvl5pPr>
              <a:spcBef>
                <a:spcPts val="1800"/>
              </a:spcBef>
              <a:buClr>
                <a:schemeClr val="accent5"/>
              </a:buCl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a:xfrm>
            <a:off x="1133648" y="6332220"/>
            <a:ext cx="1313180" cy="247651"/>
          </a:xfrm>
          <a:prstGeom prst="rect">
            <a:avLst/>
          </a:prstGeom>
        </p:spPr>
        <p:txBody>
          <a:bodyPr/>
          <a:lstStyle/>
          <a:p>
            <a:endParaRPr lang="en-US" dirty="0">
              <a:latin typeface="+mn-lt"/>
            </a:endParaRP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a:xfrm>
            <a:off x="594360" y="6332220"/>
            <a:ext cx="523240" cy="247651"/>
          </a:xfrm>
          <a:prstGeom prst="rect">
            <a:avLst/>
          </a:prstGeom>
        </p:spPr>
        <p:txBody>
          <a:bodyPr/>
          <a:lstStyle/>
          <a:p>
            <a:fld id="{294A09A9-5501-47C1-A89A-A340965A2BE2}" type="slidenum">
              <a:rPr lang="en-US" smtClean="0"/>
              <a:pPr/>
              <a:t>‹#›</a:t>
            </a:fld>
            <a:endParaRPr lang="en-US" dirty="0">
              <a:latin typeface="+mn-lt"/>
            </a:endParaRPr>
          </a:p>
        </p:txBody>
      </p:sp>
      <p:sp>
        <p:nvSpPr>
          <p:cNvPr id="2" name="Title 1">
            <a:extLst>
              <a:ext uri="{FF2B5EF4-FFF2-40B4-BE49-F238E27FC236}">
                <a16:creationId xmlns:a16="http://schemas.microsoft.com/office/drawing/2014/main" id="{3ACB3187-1A25-C730-F961-BF2141715C9F}"/>
              </a:ext>
            </a:extLst>
          </p:cNvPr>
          <p:cNvSpPr>
            <a:spLocks noGrp="1"/>
          </p:cNvSpPr>
          <p:nvPr>
            <p:ph type="title" hasCustomPrompt="1"/>
          </p:nvPr>
        </p:nvSpPr>
        <p:spPr>
          <a:xfrm>
            <a:off x="594359" y="381000"/>
            <a:ext cx="6574388" cy="711530"/>
          </a:xfrm>
          <a:prstGeom prst="rect">
            <a:avLst/>
          </a:prstGeom>
        </p:spPr>
        <p:txBody>
          <a:bodyPr lIns="0" tIns="0" rIns="0" bIns="0" anchor="b" anchorCtr="0">
            <a:noAutofit/>
          </a:bodyPr>
          <a:lstStyle>
            <a:lvl1pPr>
              <a:defRPr sz="4400" b="1" i="0" spc="50" baseline="0">
                <a:latin typeface="+mj-lt"/>
              </a:defRPr>
            </a:lvl1pPr>
          </a:lstStyle>
          <a:p>
            <a:r>
              <a:rPr lang="en-US" dirty="0"/>
              <a:t>Click to add title </a:t>
            </a:r>
          </a:p>
        </p:txBody>
      </p:sp>
      <p:cxnSp>
        <p:nvCxnSpPr>
          <p:cNvPr id="3" name="Straight Connector 2">
            <a:extLst>
              <a:ext uri="{FF2B5EF4-FFF2-40B4-BE49-F238E27FC236}">
                <a16:creationId xmlns:a16="http://schemas.microsoft.com/office/drawing/2014/main" id="{6F798843-B07A-3B9C-6E6F-FA0E2EE37F28}"/>
              </a:ext>
              <a:ext uri="{C183D7F6-B498-43B3-948B-1728B52AA6E4}">
                <adec:decorative xmlns:adec="http://schemas.microsoft.com/office/drawing/2017/decorative" val="1"/>
              </a:ext>
            </a:extLst>
          </p:cNvPr>
          <p:cNvCxnSpPr>
            <a:cxnSpLocks/>
          </p:cNvCxnSpPr>
          <p:nvPr userDrawn="1"/>
        </p:nvCxnSpPr>
        <p:spPr>
          <a:xfrm>
            <a:off x="594359" y="1246315"/>
            <a:ext cx="2130552" cy="0"/>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49744719"/>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2">
    <p:bg>
      <p:bgPr>
        <a:solidFill>
          <a:schemeClr val="tx1"/>
        </a:solidFill>
        <a:effectLst/>
      </p:bgPr>
    </p:bg>
    <p:spTree>
      <p:nvGrpSpPr>
        <p:cNvPr id="1" name=""/>
        <p:cNvGrpSpPr/>
        <p:nvPr/>
      </p:nvGrpSpPr>
      <p:grpSpPr>
        <a:xfrm>
          <a:off x="0" y="0"/>
          <a:ext cx="0" cy="0"/>
          <a:chOff x="0" y="0"/>
          <a:chExt cx="0" cy="0"/>
        </a:xfrm>
      </p:grpSpPr>
      <p:sp>
        <p:nvSpPr>
          <p:cNvPr id="9" name="Table Placeholder 2">
            <a:extLst>
              <a:ext uri="{FF2B5EF4-FFF2-40B4-BE49-F238E27FC236}">
                <a16:creationId xmlns:a16="http://schemas.microsoft.com/office/drawing/2014/main" id="{1506B022-475A-6647-98FF-D5C319A0C7C4}"/>
              </a:ext>
            </a:extLst>
          </p:cNvPr>
          <p:cNvSpPr>
            <a:spLocks noGrp="1"/>
          </p:cNvSpPr>
          <p:nvPr>
            <p:ph type="tbl" sz="quarter" idx="10"/>
          </p:nvPr>
        </p:nvSpPr>
        <p:spPr>
          <a:xfrm>
            <a:off x="594359" y="2209800"/>
            <a:ext cx="10972800" cy="3636740"/>
          </a:xfrm>
        </p:spPr>
        <p:txBody>
          <a:bodyPr>
            <a:noAutofit/>
          </a:bodyPr>
          <a:lstStyle>
            <a:lvl1pPr>
              <a:buClr>
                <a:schemeClr val="accent5"/>
              </a:buClr>
              <a:defRPr/>
            </a:lvl1pPr>
          </a:lstStyle>
          <a:p>
            <a:r>
              <a:rPr lang="en-US"/>
              <a:t>Click icon to add table</a:t>
            </a:r>
            <a:endParaRPr lang="en-US" dirty="0"/>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a:xfrm>
            <a:off x="594360" y="6332220"/>
            <a:ext cx="523240" cy="247651"/>
          </a:xfrm>
          <a:prstGeom prst="rect">
            <a:avLst/>
          </a:prstGeom>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a:xfrm>
            <a:off x="1133648" y="6332220"/>
            <a:ext cx="1313180" cy="247651"/>
          </a:xfrm>
          <a:prstGeom prst="rect">
            <a:avLst/>
          </a:prstGeom>
        </p:spPr>
        <p:txBody>
          <a:bodyPr/>
          <a:lstStyle/>
          <a:p>
            <a:endParaRPr lang="en-US" dirty="0">
              <a:latin typeface="+mn-lt"/>
            </a:endParaRPr>
          </a:p>
        </p:txBody>
      </p:sp>
      <p:sp>
        <p:nvSpPr>
          <p:cNvPr id="2" name="Title 1">
            <a:extLst>
              <a:ext uri="{FF2B5EF4-FFF2-40B4-BE49-F238E27FC236}">
                <a16:creationId xmlns:a16="http://schemas.microsoft.com/office/drawing/2014/main" id="{4889724A-F43B-AC3D-2445-5347F357BCE6}"/>
              </a:ext>
            </a:extLst>
          </p:cNvPr>
          <p:cNvSpPr>
            <a:spLocks noGrp="1"/>
          </p:cNvSpPr>
          <p:nvPr>
            <p:ph type="title" hasCustomPrompt="1"/>
          </p:nvPr>
        </p:nvSpPr>
        <p:spPr>
          <a:xfrm>
            <a:off x="594359" y="381000"/>
            <a:ext cx="6574388" cy="711530"/>
          </a:xfrm>
          <a:prstGeom prst="rect">
            <a:avLst/>
          </a:prstGeom>
        </p:spPr>
        <p:txBody>
          <a:bodyPr lIns="0" tIns="0" rIns="0" bIns="0" anchor="b" anchorCtr="0">
            <a:noAutofit/>
          </a:bodyPr>
          <a:lstStyle>
            <a:lvl1pPr>
              <a:defRPr sz="4400" b="1" i="0" spc="50" baseline="0">
                <a:latin typeface="+mj-lt"/>
              </a:defRPr>
            </a:lvl1pPr>
          </a:lstStyle>
          <a:p>
            <a:r>
              <a:rPr lang="en-US" dirty="0"/>
              <a:t>Click to add title </a:t>
            </a:r>
          </a:p>
        </p:txBody>
      </p:sp>
      <p:cxnSp>
        <p:nvCxnSpPr>
          <p:cNvPr id="3" name="Straight Connector 2">
            <a:extLst>
              <a:ext uri="{FF2B5EF4-FFF2-40B4-BE49-F238E27FC236}">
                <a16:creationId xmlns:a16="http://schemas.microsoft.com/office/drawing/2014/main" id="{56122D88-F493-14A0-E6F7-3AD55497DE2D}"/>
              </a:ext>
              <a:ext uri="{C183D7F6-B498-43B3-948B-1728B52AA6E4}">
                <adec:decorative xmlns:adec="http://schemas.microsoft.com/office/drawing/2017/decorative" val="1"/>
              </a:ext>
            </a:extLst>
          </p:cNvPr>
          <p:cNvCxnSpPr>
            <a:cxnSpLocks/>
          </p:cNvCxnSpPr>
          <p:nvPr userDrawn="1"/>
        </p:nvCxnSpPr>
        <p:spPr>
          <a:xfrm>
            <a:off x="594359" y="1246315"/>
            <a:ext cx="2130552" cy="0"/>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0410957"/>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594360" y="41147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594360" y="4549552"/>
            <a:ext cx="5486400" cy="1645920"/>
          </a:xfrm>
        </p:spPr>
        <p:txBody>
          <a:bodyPr lIns="0" tIns="0" rIns="0" bIns="0">
            <a:noAutofit/>
          </a:bodyPr>
          <a:lstStyle>
            <a:lvl1pPr marL="0" indent="0">
              <a:buNone/>
              <a:defRPr sz="2400" b="0" i="0">
                <a:solidFill>
                  <a:schemeClr val="tx2">
                    <a:lumMod val="75000"/>
                  </a:schemeClr>
                </a:solidFill>
                <a:latin typeface="HelveticaNeueLT Pro 65 Md" panose="020B0604020202020204" pitchFamily="34" charset="0"/>
              </a:defRPr>
            </a:lvl1pPr>
            <a:lvl2pPr>
              <a:defRPr sz="4000"/>
            </a:lvl2pPr>
            <a:lvl3pPr>
              <a:defRPr sz="4000"/>
            </a:lvl3pPr>
            <a:lvl4pPr>
              <a:defRPr sz="4000"/>
            </a:lvl4pPr>
            <a:lvl5pPr>
              <a:defRPr sz="4000"/>
            </a:lvl5pPr>
          </a:lstStyle>
          <a:p>
            <a:pPr lvl="0"/>
            <a:r>
              <a:rPr lang="en-US" dirty="0"/>
              <a:t>Click to add text</a:t>
            </a:r>
          </a:p>
        </p:txBody>
      </p:sp>
      <p:cxnSp>
        <p:nvCxnSpPr>
          <p:cNvPr id="4" name="Straight Connector 3">
            <a:extLst>
              <a:ext uri="{FF2B5EF4-FFF2-40B4-BE49-F238E27FC236}">
                <a16:creationId xmlns:a16="http://schemas.microsoft.com/office/drawing/2014/main" id="{58B149C6-5AAC-B8E5-5411-EA38821F6754}"/>
              </a:ext>
              <a:ext uri="{C183D7F6-B498-43B3-948B-1728B52AA6E4}">
                <adec:decorative xmlns:adec="http://schemas.microsoft.com/office/drawing/2017/decorative" val="1"/>
              </a:ext>
            </a:extLst>
          </p:cNvPr>
          <p:cNvCxnSpPr>
            <a:cxnSpLocks/>
          </p:cNvCxnSpPr>
          <p:nvPr userDrawn="1"/>
        </p:nvCxnSpPr>
        <p:spPr>
          <a:xfrm>
            <a:off x="594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BC189317-128D-38AB-1BCB-7FC72165EAB3}"/>
              </a:ext>
            </a:extLst>
          </p:cNvPr>
          <p:cNvSpPr>
            <a:spLocks noGrp="1"/>
          </p:cNvSpPr>
          <p:nvPr>
            <p:ph type="body" sz="quarter" idx="13" hasCustomPrompt="1"/>
          </p:nvPr>
        </p:nvSpPr>
        <p:spPr>
          <a:xfrm>
            <a:off x="168100" y="6406424"/>
            <a:ext cx="272975" cy="283476"/>
          </a:xfrm>
        </p:spPr>
        <p:txBody>
          <a:bodyPr wrap="square" lIns="0" tIns="0" rIns="0" bIns="0">
            <a:spAutoFit/>
          </a:bodyPr>
          <a:lstStyle>
            <a:lvl1pPr marL="0" indent="0" algn="ctr">
              <a:buNone/>
              <a:defRPr sz="1700"/>
            </a:lvl1pPr>
          </a:lstStyle>
          <a:p>
            <a:fld id="{7A86BDD9-48CA-4C5C-A2D3-D1B6FA40F01C}" type="slidenum">
              <a:rPr lang="en-CH" smtClean="0"/>
              <a:t>‹#›</a:t>
            </a:fld>
            <a:endParaRPr lang="en-US" dirty="0"/>
          </a:p>
        </p:txBody>
      </p:sp>
    </p:spTree>
    <p:extLst>
      <p:ext uri="{BB962C8B-B14F-4D97-AF65-F5344CB8AC3E}">
        <p14:creationId xmlns:p14="http://schemas.microsoft.com/office/powerpoint/2010/main" val="6692738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B65C2-FE95-D118-F6E8-5C83CDEE8A4B}"/>
              </a:ext>
            </a:extLst>
          </p:cNvPr>
          <p:cNvSpPr>
            <a:spLocks noGrp="1"/>
          </p:cNvSpPr>
          <p:nvPr>
            <p:ph type="title"/>
          </p:nvPr>
        </p:nvSpPr>
        <p:spPr/>
        <p:txBody>
          <a:bodyPr/>
          <a:lstStyle/>
          <a:p>
            <a:r>
              <a:rPr lang="en-US"/>
              <a:t>Click to edit Master title style</a:t>
            </a:r>
            <a:endParaRPr lang="ar-EG"/>
          </a:p>
        </p:txBody>
      </p:sp>
      <p:sp>
        <p:nvSpPr>
          <p:cNvPr id="3" name="Content Placeholder 2">
            <a:extLst>
              <a:ext uri="{FF2B5EF4-FFF2-40B4-BE49-F238E27FC236}">
                <a16:creationId xmlns:a16="http://schemas.microsoft.com/office/drawing/2014/main" id="{16EAFE0A-2105-AA07-F377-610FFA5696E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Date Placeholder 3">
            <a:extLst>
              <a:ext uri="{FF2B5EF4-FFF2-40B4-BE49-F238E27FC236}">
                <a16:creationId xmlns:a16="http://schemas.microsoft.com/office/drawing/2014/main" id="{DD5BBD4D-404C-364F-04E0-FD0D873D2ADB}"/>
              </a:ext>
            </a:extLst>
          </p:cNvPr>
          <p:cNvSpPr>
            <a:spLocks noGrp="1"/>
          </p:cNvSpPr>
          <p:nvPr>
            <p:ph type="dt" sz="half" idx="10"/>
          </p:nvPr>
        </p:nvSpPr>
        <p:spPr/>
        <p:txBody>
          <a:bodyPr/>
          <a:lstStyle/>
          <a:p>
            <a:fld id="{BFB5EB31-FD6D-4FA0-8632-819F8BA10178}" type="datetimeFigureOut">
              <a:rPr lang="ar-EG" smtClean="0"/>
              <a:t>29/11/1446</a:t>
            </a:fld>
            <a:endParaRPr lang="ar-EG"/>
          </a:p>
        </p:txBody>
      </p:sp>
      <p:sp>
        <p:nvSpPr>
          <p:cNvPr id="5" name="Footer Placeholder 4">
            <a:extLst>
              <a:ext uri="{FF2B5EF4-FFF2-40B4-BE49-F238E27FC236}">
                <a16:creationId xmlns:a16="http://schemas.microsoft.com/office/drawing/2014/main" id="{12849495-3D21-97D1-20D9-F33A4988FE7A}"/>
              </a:ext>
            </a:extLst>
          </p:cNvPr>
          <p:cNvSpPr>
            <a:spLocks noGrp="1"/>
          </p:cNvSpPr>
          <p:nvPr>
            <p:ph type="ftr" sz="quarter" idx="11"/>
          </p:nvPr>
        </p:nvSpPr>
        <p:spPr/>
        <p:txBody>
          <a:bodyPr/>
          <a:lstStyle/>
          <a:p>
            <a:endParaRPr lang="ar-EG"/>
          </a:p>
        </p:txBody>
      </p:sp>
      <p:sp>
        <p:nvSpPr>
          <p:cNvPr id="6" name="Slide Number Placeholder 5">
            <a:extLst>
              <a:ext uri="{FF2B5EF4-FFF2-40B4-BE49-F238E27FC236}">
                <a16:creationId xmlns:a16="http://schemas.microsoft.com/office/drawing/2014/main" id="{A0ECB277-A9E1-78C5-57BF-A50CB7FBA104}"/>
              </a:ext>
            </a:extLst>
          </p:cNvPr>
          <p:cNvSpPr>
            <a:spLocks noGrp="1"/>
          </p:cNvSpPr>
          <p:nvPr>
            <p:ph type="sldNum" sz="quarter" idx="12"/>
          </p:nvPr>
        </p:nvSpPr>
        <p:spPr/>
        <p:txBody>
          <a:bodyPr/>
          <a:lstStyle/>
          <a:p>
            <a:fld id="{1492236F-F004-4A3B-98A1-EE6EFED6C352}" type="slidenum">
              <a:rPr lang="ar-EG" smtClean="0"/>
              <a:t>‹#›</a:t>
            </a:fld>
            <a:endParaRPr lang="ar-EG"/>
          </a:p>
        </p:txBody>
      </p:sp>
    </p:spTree>
    <p:extLst>
      <p:ext uri="{BB962C8B-B14F-4D97-AF65-F5344CB8AC3E}">
        <p14:creationId xmlns:p14="http://schemas.microsoft.com/office/powerpoint/2010/main" val="36476739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Contact B">
    <p:spTree>
      <p:nvGrpSpPr>
        <p:cNvPr id="1" name=""/>
        <p:cNvGrpSpPr/>
        <p:nvPr/>
      </p:nvGrpSpPr>
      <p:grpSpPr>
        <a:xfrm>
          <a:off x="0" y="0"/>
          <a:ext cx="0" cy="0"/>
          <a:chOff x="0" y="0"/>
          <a:chExt cx="0" cy="0"/>
        </a:xfrm>
      </p:grpSpPr>
      <p:sp>
        <p:nvSpPr>
          <p:cNvPr id="14" name="Bildplatzhalter 8">
            <a:extLst>
              <a:ext uri="{FF2B5EF4-FFF2-40B4-BE49-F238E27FC236}">
                <a16:creationId xmlns:a16="http://schemas.microsoft.com/office/drawing/2014/main" id="{09E298D1-1B8A-48BA-B429-C8DD2EAF64A9}"/>
              </a:ext>
            </a:extLst>
          </p:cNvPr>
          <p:cNvSpPr>
            <a:spLocks noGrp="1"/>
          </p:cNvSpPr>
          <p:nvPr>
            <p:ph type="pic" sz="quarter" idx="13" hasCustomPrompt="1"/>
          </p:nvPr>
        </p:nvSpPr>
        <p:spPr bwMode="gray">
          <a:xfrm>
            <a:off x="479376" y="1484785"/>
            <a:ext cx="1296000" cy="1583458"/>
          </a:xfrm>
          <a:solidFill>
            <a:schemeClr val="bg1">
              <a:lumMod val="95000"/>
            </a:schemeClr>
          </a:solidFill>
        </p:spPr>
        <p:txBody>
          <a:bodyPr bIns="864000" anchor="ctr"/>
          <a:lstStyle>
            <a:lvl1pPr algn="ctr">
              <a:lnSpc>
                <a:spcPct val="100000"/>
              </a:lnSpc>
              <a:spcBef>
                <a:spcPts val="0"/>
              </a:spcBef>
              <a:defRPr sz="1000" b="0">
                <a:latin typeface="+mn-lt"/>
              </a:defRPr>
            </a:lvl1pPr>
          </a:lstStyle>
          <a:p>
            <a:r>
              <a:rPr lang="en-US"/>
              <a:t>Click to add a picture</a:t>
            </a:r>
          </a:p>
        </p:txBody>
      </p:sp>
      <p:sp>
        <p:nvSpPr>
          <p:cNvPr id="19" name="Inhaltsplatzhalter 2">
            <a:extLst>
              <a:ext uri="{FF2B5EF4-FFF2-40B4-BE49-F238E27FC236}">
                <a16:creationId xmlns:a16="http://schemas.microsoft.com/office/drawing/2014/main" id="{C0B2EE61-A308-43C7-9702-AB61F17DE75A}"/>
              </a:ext>
            </a:extLst>
          </p:cNvPr>
          <p:cNvSpPr>
            <a:spLocks noGrp="1"/>
          </p:cNvSpPr>
          <p:nvPr>
            <p:ph idx="20" hasCustomPrompt="1"/>
          </p:nvPr>
        </p:nvSpPr>
        <p:spPr bwMode="black">
          <a:xfrm>
            <a:off x="3287968" y="3284984"/>
            <a:ext cx="2520000" cy="2807842"/>
          </a:xfrm>
          <a:ln w="12700">
            <a:noFill/>
          </a:ln>
        </p:spPr>
        <p:txBody>
          <a:bodyPr lIns="0" tIns="0" rIns="0" bIns="0">
            <a:noAutofit/>
          </a:bodyPr>
          <a:lstStyle>
            <a:lvl1pPr>
              <a:spcAft>
                <a:spcPts val="0"/>
              </a:spcAft>
              <a:defRPr sz="2000">
                <a:solidFill>
                  <a:schemeClr val="tx1"/>
                </a:solidFill>
                <a:latin typeface="Figtree Light" pitchFamily="2" charset="0"/>
              </a:defRPr>
            </a:lvl1pPr>
            <a:lvl2pPr>
              <a:spcAft>
                <a:spcPts val="600"/>
              </a:spcAft>
              <a:defRPr sz="1800">
                <a:latin typeface="Figtree Light" pitchFamily="2" charset="0"/>
              </a:defRPr>
            </a:lvl2pPr>
            <a:lvl3pPr>
              <a:defRPr sz="1600">
                <a:latin typeface="Figtree Light" pitchFamily="2" charset="0"/>
              </a:defRPr>
            </a:lvl3pPr>
            <a:lvl4pPr>
              <a:defRPr sz="1400">
                <a:latin typeface="Figtree Light" pitchFamily="2" charset="0"/>
              </a:defRPr>
            </a:lvl4pPr>
            <a:lvl5pPr>
              <a:defRPr sz="1400">
                <a:latin typeface="Figtree Light" pitchFamily="2" charset="0"/>
              </a:defRPr>
            </a:lvl5pPr>
            <a:lvl6pPr>
              <a:defRPr sz="1400">
                <a:latin typeface="Figtree Light" pitchFamily="2" charset="0"/>
              </a:defRPr>
            </a:lvl6pPr>
            <a:lvl7pPr>
              <a:defRPr sz="1400">
                <a:latin typeface="Figtree Light" pitchFamily="2" charset="0"/>
              </a:defRPr>
            </a:lvl7pPr>
            <a:lvl8pPr>
              <a:defRPr sz="1400">
                <a:latin typeface="Figtree Light" pitchFamily="2" charset="0"/>
              </a:defRPr>
            </a:lvl8pPr>
            <a:lvl9pPr>
              <a:defRPr sz="1400">
                <a:latin typeface="Figtree Light" pitchFamily="2" charset="0"/>
              </a:defRPr>
            </a:lvl9pPr>
          </a:lstStyle>
          <a:p>
            <a:pPr lvl="0"/>
            <a:r>
              <a:rPr lang="en-US"/>
              <a:t>Name Surname</a:t>
            </a:r>
          </a:p>
          <a:p>
            <a:pPr lvl="1"/>
            <a:r>
              <a:rPr lang="en-US"/>
              <a:t>Position</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 Level</a:t>
            </a:r>
          </a:p>
          <a:p>
            <a:pPr lvl="8"/>
            <a:r>
              <a:rPr lang="en-US"/>
              <a:t>Ninth Level</a:t>
            </a:r>
          </a:p>
        </p:txBody>
      </p:sp>
      <p:sp>
        <p:nvSpPr>
          <p:cNvPr id="20" name="Inhaltsplatzhalter 2">
            <a:extLst>
              <a:ext uri="{FF2B5EF4-FFF2-40B4-BE49-F238E27FC236}">
                <a16:creationId xmlns:a16="http://schemas.microsoft.com/office/drawing/2014/main" id="{A9A50129-D8EE-4C60-BCF3-6E5A5D9E621D}"/>
              </a:ext>
            </a:extLst>
          </p:cNvPr>
          <p:cNvSpPr>
            <a:spLocks noGrp="1"/>
          </p:cNvSpPr>
          <p:nvPr>
            <p:ph idx="21" hasCustomPrompt="1"/>
          </p:nvPr>
        </p:nvSpPr>
        <p:spPr bwMode="black">
          <a:xfrm>
            <a:off x="6096000" y="3284984"/>
            <a:ext cx="2520000" cy="2807842"/>
          </a:xfrm>
          <a:ln w="12700">
            <a:noFill/>
          </a:ln>
        </p:spPr>
        <p:txBody>
          <a:bodyPr lIns="0" tIns="0" rIns="0" bIns="0">
            <a:noAutofit/>
          </a:bodyPr>
          <a:lstStyle>
            <a:lvl1pPr>
              <a:spcAft>
                <a:spcPts val="0"/>
              </a:spcAft>
              <a:defRPr sz="2000">
                <a:solidFill>
                  <a:schemeClr val="tx1"/>
                </a:solidFill>
                <a:latin typeface="Figtree Light" pitchFamily="2" charset="0"/>
              </a:defRPr>
            </a:lvl1pPr>
            <a:lvl2pPr>
              <a:spcAft>
                <a:spcPts val="600"/>
              </a:spcAft>
              <a:defRPr sz="1800">
                <a:latin typeface="Figtree Light" pitchFamily="2" charset="0"/>
              </a:defRPr>
            </a:lvl2pPr>
            <a:lvl3pPr>
              <a:defRPr sz="1600">
                <a:latin typeface="Figtree Light" pitchFamily="2" charset="0"/>
              </a:defRPr>
            </a:lvl3pPr>
            <a:lvl4pPr>
              <a:defRPr sz="1400">
                <a:latin typeface="Figtree Light" pitchFamily="2" charset="0"/>
              </a:defRPr>
            </a:lvl4pPr>
            <a:lvl5pPr>
              <a:defRPr sz="1400">
                <a:latin typeface="Figtree Light" pitchFamily="2" charset="0"/>
              </a:defRPr>
            </a:lvl5pPr>
            <a:lvl6pPr>
              <a:defRPr sz="1400">
                <a:latin typeface="Figtree Light" pitchFamily="2" charset="0"/>
              </a:defRPr>
            </a:lvl6pPr>
            <a:lvl7pPr>
              <a:defRPr sz="1400">
                <a:latin typeface="Figtree Light" pitchFamily="2" charset="0"/>
              </a:defRPr>
            </a:lvl7pPr>
            <a:lvl8pPr>
              <a:defRPr sz="1400">
                <a:latin typeface="Figtree Light" pitchFamily="2" charset="0"/>
              </a:defRPr>
            </a:lvl8pPr>
            <a:lvl9pPr>
              <a:defRPr sz="1400">
                <a:latin typeface="Figtree Light" pitchFamily="2" charset="0"/>
              </a:defRPr>
            </a:lvl9pPr>
          </a:lstStyle>
          <a:p>
            <a:pPr lvl="0"/>
            <a:r>
              <a:rPr lang="en-US"/>
              <a:t>Name Surname</a:t>
            </a:r>
          </a:p>
          <a:p>
            <a:pPr lvl="1"/>
            <a:r>
              <a:rPr lang="en-US"/>
              <a:t>Position</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 Level</a:t>
            </a:r>
          </a:p>
          <a:p>
            <a:pPr lvl="8"/>
            <a:r>
              <a:rPr lang="en-US"/>
              <a:t>Ninth Level</a:t>
            </a:r>
          </a:p>
        </p:txBody>
      </p:sp>
      <p:sp>
        <p:nvSpPr>
          <p:cNvPr id="21" name="Inhaltsplatzhalter 2">
            <a:extLst>
              <a:ext uri="{FF2B5EF4-FFF2-40B4-BE49-F238E27FC236}">
                <a16:creationId xmlns:a16="http://schemas.microsoft.com/office/drawing/2014/main" id="{38FC9F7E-CED4-40B4-B1E7-9381F8F6DB70}"/>
              </a:ext>
            </a:extLst>
          </p:cNvPr>
          <p:cNvSpPr>
            <a:spLocks noGrp="1"/>
          </p:cNvSpPr>
          <p:nvPr>
            <p:ph idx="22" hasCustomPrompt="1"/>
          </p:nvPr>
        </p:nvSpPr>
        <p:spPr bwMode="black">
          <a:xfrm>
            <a:off x="8904592" y="3284984"/>
            <a:ext cx="2520000" cy="2807842"/>
          </a:xfrm>
          <a:ln w="12700">
            <a:noFill/>
          </a:ln>
        </p:spPr>
        <p:txBody>
          <a:bodyPr lIns="0" tIns="0" rIns="0" bIns="0">
            <a:noAutofit/>
          </a:bodyPr>
          <a:lstStyle>
            <a:lvl1pPr>
              <a:spcAft>
                <a:spcPts val="0"/>
              </a:spcAft>
              <a:defRPr sz="2000">
                <a:solidFill>
                  <a:schemeClr val="tx1"/>
                </a:solidFill>
                <a:latin typeface="Figtree Light" pitchFamily="2" charset="0"/>
              </a:defRPr>
            </a:lvl1pPr>
            <a:lvl2pPr>
              <a:spcAft>
                <a:spcPts val="600"/>
              </a:spcAft>
              <a:defRPr sz="1800">
                <a:latin typeface="Figtree Light" pitchFamily="2" charset="0"/>
              </a:defRPr>
            </a:lvl2pPr>
            <a:lvl3pPr>
              <a:defRPr sz="1600">
                <a:latin typeface="Figtree Light" pitchFamily="2" charset="0"/>
              </a:defRPr>
            </a:lvl3pPr>
            <a:lvl4pPr>
              <a:defRPr sz="1400">
                <a:latin typeface="Figtree Light" pitchFamily="2" charset="0"/>
              </a:defRPr>
            </a:lvl4pPr>
            <a:lvl5pPr>
              <a:defRPr sz="1400">
                <a:latin typeface="Figtree Light" pitchFamily="2" charset="0"/>
              </a:defRPr>
            </a:lvl5pPr>
            <a:lvl6pPr>
              <a:defRPr sz="1400">
                <a:latin typeface="Figtree Light" pitchFamily="2" charset="0"/>
              </a:defRPr>
            </a:lvl6pPr>
            <a:lvl7pPr>
              <a:defRPr sz="1400">
                <a:latin typeface="Figtree Light" pitchFamily="2" charset="0"/>
              </a:defRPr>
            </a:lvl7pPr>
            <a:lvl8pPr>
              <a:defRPr sz="1400">
                <a:latin typeface="Figtree Light" pitchFamily="2" charset="0"/>
              </a:defRPr>
            </a:lvl8pPr>
            <a:lvl9pPr>
              <a:defRPr sz="1400">
                <a:latin typeface="Figtree Light" pitchFamily="2" charset="0"/>
              </a:defRPr>
            </a:lvl9pPr>
          </a:lstStyle>
          <a:p>
            <a:pPr lvl="0"/>
            <a:r>
              <a:rPr lang="en-US"/>
              <a:t>Name Surname</a:t>
            </a:r>
          </a:p>
          <a:p>
            <a:pPr lvl="1"/>
            <a:r>
              <a:rPr lang="en-US"/>
              <a:t>Position</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 Level</a:t>
            </a:r>
          </a:p>
          <a:p>
            <a:pPr lvl="8"/>
            <a:r>
              <a:rPr lang="en-US"/>
              <a:t>Ninth Level</a:t>
            </a:r>
          </a:p>
        </p:txBody>
      </p:sp>
      <p:cxnSp>
        <p:nvCxnSpPr>
          <p:cNvPr id="7" name="Gerader Verbinder 6">
            <a:extLst>
              <a:ext uri="{FF2B5EF4-FFF2-40B4-BE49-F238E27FC236}">
                <a16:creationId xmlns:a16="http://schemas.microsoft.com/office/drawing/2014/main" id="{AC886D0C-2B0A-4570-AD37-F44C5DB19349}"/>
              </a:ext>
            </a:extLst>
          </p:cNvPr>
          <p:cNvCxnSpPr>
            <a:cxnSpLocks/>
          </p:cNvCxnSpPr>
          <p:nvPr userDrawn="1"/>
        </p:nvCxnSpPr>
        <p:spPr bwMode="gray">
          <a:xfrm>
            <a:off x="479376" y="3141019"/>
            <a:ext cx="2520231" cy="0"/>
          </a:xfrm>
          <a:prstGeom prst="line">
            <a:avLst/>
          </a:prstGeom>
          <a:ln w="12700">
            <a:solidFill>
              <a:srgbClr val="EB6100"/>
            </a:solidFill>
          </a:ln>
        </p:spPr>
        <p:style>
          <a:lnRef idx="1">
            <a:schemeClr val="accent1"/>
          </a:lnRef>
          <a:fillRef idx="0">
            <a:schemeClr val="accent1"/>
          </a:fillRef>
          <a:effectRef idx="0">
            <a:schemeClr val="accent1"/>
          </a:effectRef>
          <a:fontRef idx="minor">
            <a:schemeClr val="tx1"/>
          </a:fontRef>
        </p:style>
      </p:cxnSp>
      <p:cxnSp>
        <p:nvCxnSpPr>
          <p:cNvPr id="9" name="Gerader Verbinder 8">
            <a:extLst>
              <a:ext uri="{FF2B5EF4-FFF2-40B4-BE49-F238E27FC236}">
                <a16:creationId xmlns:a16="http://schemas.microsoft.com/office/drawing/2014/main" id="{A2DE8B78-5418-4E48-A06C-B2B1A4612451}"/>
              </a:ext>
            </a:extLst>
          </p:cNvPr>
          <p:cNvCxnSpPr/>
          <p:nvPr userDrawn="1"/>
        </p:nvCxnSpPr>
        <p:spPr bwMode="gray">
          <a:xfrm flipV="1">
            <a:off x="2999656" y="2780928"/>
            <a:ext cx="0" cy="360091"/>
          </a:xfrm>
          <a:prstGeom prst="line">
            <a:avLst/>
          </a:prstGeom>
          <a:ln w="12700">
            <a:solidFill>
              <a:srgbClr val="EB6100"/>
            </a:solidFill>
          </a:ln>
        </p:spPr>
        <p:style>
          <a:lnRef idx="1">
            <a:schemeClr val="accent1"/>
          </a:lnRef>
          <a:fillRef idx="0">
            <a:schemeClr val="accent1"/>
          </a:fillRef>
          <a:effectRef idx="0">
            <a:schemeClr val="accent1"/>
          </a:effectRef>
          <a:fontRef idx="minor">
            <a:schemeClr val="tx1"/>
          </a:fontRef>
        </p:style>
      </p:cxnSp>
      <p:sp>
        <p:nvSpPr>
          <p:cNvPr id="32" name="Bildplatzhalter 8">
            <a:extLst>
              <a:ext uri="{FF2B5EF4-FFF2-40B4-BE49-F238E27FC236}">
                <a16:creationId xmlns:a16="http://schemas.microsoft.com/office/drawing/2014/main" id="{AA846C58-699E-4A43-8C79-1FF1B5412D05}"/>
              </a:ext>
            </a:extLst>
          </p:cNvPr>
          <p:cNvSpPr>
            <a:spLocks noGrp="1"/>
          </p:cNvSpPr>
          <p:nvPr>
            <p:ph type="pic" sz="quarter" idx="23" hasCustomPrompt="1"/>
          </p:nvPr>
        </p:nvSpPr>
        <p:spPr bwMode="gray">
          <a:xfrm>
            <a:off x="3288129" y="1484785"/>
            <a:ext cx="1296000" cy="1583458"/>
          </a:xfrm>
          <a:solidFill>
            <a:schemeClr val="bg1">
              <a:lumMod val="95000"/>
            </a:schemeClr>
          </a:solidFill>
        </p:spPr>
        <p:txBody>
          <a:bodyPr bIns="864000" anchor="ctr"/>
          <a:lstStyle>
            <a:lvl1pPr algn="ctr">
              <a:lnSpc>
                <a:spcPct val="100000"/>
              </a:lnSpc>
              <a:spcBef>
                <a:spcPts val="0"/>
              </a:spcBef>
              <a:defRPr sz="1000" b="0">
                <a:latin typeface="+mn-lt"/>
              </a:defRPr>
            </a:lvl1pPr>
          </a:lstStyle>
          <a:p>
            <a:r>
              <a:rPr lang="en-US"/>
              <a:t>Click to add a picture</a:t>
            </a:r>
          </a:p>
        </p:txBody>
      </p:sp>
      <p:sp>
        <p:nvSpPr>
          <p:cNvPr id="35" name="Bildplatzhalter 8">
            <a:extLst>
              <a:ext uri="{FF2B5EF4-FFF2-40B4-BE49-F238E27FC236}">
                <a16:creationId xmlns:a16="http://schemas.microsoft.com/office/drawing/2014/main" id="{B74096AC-9E42-49EA-8EED-56AC5884893F}"/>
              </a:ext>
            </a:extLst>
          </p:cNvPr>
          <p:cNvSpPr>
            <a:spLocks noGrp="1"/>
          </p:cNvSpPr>
          <p:nvPr>
            <p:ph type="pic" sz="quarter" idx="24" hasCustomPrompt="1"/>
          </p:nvPr>
        </p:nvSpPr>
        <p:spPr bwMode="gray">
          <a:xfrm>
            <a:off x="6105735" y="1484785"/>
            <a:ext cx="1296000" cy="1583458"/>
          </a:xfrm>
          <a:solidFill>
            <a:schemeClr val="bg1">
              <a:lumMod val="95000"/>
            </a:schemeClr>
          </a:solidFill>
        </p:spPr>
        <p:txBody>
          <a:bodyPr bIns="864000" anchor="ctr"/>
          <a:lstStyle>
            <a:lvl1pPr algn="ctr">
              <a:lnSpc>
                <a:spcPct val="100000"/>
              </a:lnSpc>
              <a:spcBef>
                <a:spcPts val="0"/>
              </a:spcBef>
              <a:defRPr sz="1000" b="0">
                <a:latin typeface="+mn-lt"/>
              </a:defRPr>
            </a:lvl1pPr>
          </a:lstStyle>
          <a:p>
            <a:r>
              <a:rPr lang="en-US"/>
              <a:t>Click to add a picture</a:t>
            </a:r>
          </a:p>
        </p:txBody>
      </p:sp>
      <p:sp>
        <p:nvSpPr>
          <p:cNvPr id="38" name="Bildplatzhalter 8">
            <a:extLst>
              <a:ext uri="{FF2B5EF4-FFF2-40B4-BE49-F238E27FC236}">
                <a16:creationId xmlns:a16="http://schemas.microsoft.com/office/drawing/2014/main" id="{F4F5C553-2C6E-4897-AF40-62D7178C33C5}"/>
              </a:ext>
            </a:extLst>
          </p:cNvPr>
          <p:cNvSpPr>
            <a:spLocks noGrp="1"/>
          </p:cNvSpPr>
          <p:nvPr>
            <p:ph type="pic" sz="quarter" idx="25" hasCustomPrompt="1"/>
          </p:nvPr>
        </p:nvSpPr>
        <p:spPr bwMode="gray">
          <a:xfrm>
            <a:off x="8904312" y="1484785"/>
            <a:ext cx="1296000" cy="1583458"/>
          </a:xfrm>
          <a:solidFill>
            <a:schemeClr val="bg1">
              <a:lumMod val="95000"/>
            </a:schemeClr>
          </a:solidFill>
        </p:spPr>
        <p:txBody>
          <a:bodyPr bIns="864000" anchor="ctr"/>
          <a:lstStyle>
            <a:lvl1pPr algn="ctr">
              <a:lnSpc>
                <a:spcPct val="100000"/>
              </a:lnSpc>
              <a:spcBef>
                <a:spcPts val="0"/>
              </a:spcBef>
              <a:defRPr sz="1000" b="0">
                <a:latin typeface="+mn-lt"/>
              </a:defRPr>
            </a:lvl1pPr>
          </a:lstStyle>
          <a:p>
            <a:r>
              <a:rPr lang="en-US"/>
              <a:t>Click to add a picture</a:t>
            </a:r>
          </a:p>
        </p:txBody>
      </p:sp>
      <p:cxnSp>
        <p:nvCxnSpPr>
          <p:cNvPr id="41" name="Gerader Verbinder 40">
            <a:extLst>
              <a:ext uri="{FF2B5EF4-FFF2-40B4-BE49-F238E27FC236}">
                <a16:creationId xmlns:a16="http://schemas.microsoft.com/office/drawing/2014/main" id="{39C5CE5E-68B0-45FB-8C9A-5F23A2C2E319}"/>
              </a:ext>
            </a:extLst>
          </p:cNvPr>
          <p:cNvCxnSpPr>
            <a:cxnSpLocks/>
          </p:cNvCxnSpPr>
          <p:nvPr userDrawn="1"/>
        </p:nvCxnSpPr>
        <p:spPr bwMode="gray">
          <a:xfrm>
            <a:off x="3287688" y="3141019"/>
            <a:ext cx="2520975" cy="0"/>
          </a:xfrm>
          <a:prstGeom prst="line">
            <a:avLst/>
          </a:prstGeom>
          <a:ln w="12700">
            <a:solidFill>
              <a:srgbClr val="EB6100"/>
            </a:solidFill>
          </a:ln>
        </p:spPr>
        <p:style>
          <a:lnRef idx="1">
            <a:schemeClr val="accent1"/>
          </a:lnRef>
          <a:fillRef idx="0">
            <a:schemeClr val="accent1"/>
          </a:fillRef>
          <a:effectRef idx="0">
            <a:schemeClr val="accent1"/>
          </a:effectRef>
          <a:fontRef idx="minor">
            <a:schemeClr val="tx1"/>
          </a:fontRef>
        </p:style>
      </p:cxnSp>
      <p:cxnSp>
        <p:nvCxnSpPr>
          <p:cNvPr id="42" name="Gerader Verbinder 41">
            <a:extLst>
              <a:ext uri="{FF2B5EF4-FFF2-40B4-BE49-F238E27FC236}">
                <a16:creationId xmlns:a16="http://schemas.microsoft.com/office/drawing/2014/main" id="{33A9B40C-12C0-4A0B-B8AF-2B3FF5778E02}"/>
              </a:ext>
            </a:extLst>
          </p:cNvPr>
          <p:cNvCxnSpPr/>
          <p:nvPr userDrawn="1"/>
        </p:nvCxnSpPr>
        <p:spPr bwMode="gray">
          <a:xfrm flipV="1">
            <a:off x="5807968" y="2780928"/>
            <a:ext cx="0" cy="360091"/>
          </a:xfrm>
          <a:prstGeom prst="line">
            <a:avLst/>
          </a:prstGeom>
          <a:ln w="12700">
            <a:solidFill>
              <a:srgbClr val="EB6100"/>
            </a:solidFill>
          </a:ln>
        </p:spPr>
        <p:style>
          <a:lnRef idx="1">
            <a:schemeClr val="accent1"/>
          </a:lnRef>
          <a:fillRef idx="0">
            <a:schemeClr val="accent1"/>
          </a:fillRef>
          <a:effectRef idx="0">
            <a:schemeClr val="accent1"/>
          </a:effectRef>
          <a:fontRef idx="minor">
            <a:schemeClr val="tx1"/>
          </a:fontRef>
        </p:style>
      </p:cxnSp>
      <p:cxnSp>
        <p:nvCxnSpPr>
          <p:cNvPr id="43" name="Gerader Verbinder 42">
            <a:extLst>
              <a:ext uri="{FF2B5EF4-FFF2-40B4-BE49-F238E27FC236}">
                <a16:creationId xmlns:a16="http://schemas.microsoft.com/office/drawing/2014/main" id="{29DFC1ED-F745-407D-A8F3-76D37A96B034}"/>
              </a:ext>
            </a:extLst>
          </p:cNvPr>
          <p:cNvCxnSpPr>
            <a:cxnSpLocks/>
          </p:cNvCxnSpPr>
          <p:nvPr userDrawn="1"/>
        </p:nvCxnSpPr>
        <p:spPr bwMode="gray">
          <a:xfrm>
            <a:off x="6096000" y="3141019"/>
            <a:ext cx="2520280" cy="0"/>
          </a:xfrm>
          <a:prstGeom prst="line">
            <a:avLst/>
          </a:prstGeom>
          <a:ln w="12700">
            <a:solidFill>
              <a:srgbClr val="EB6100"/>
            </a:solidFill>
          </a:ln>
        </p:spPr>
        <p:style>
          <a:lnRef idx="1">
            <a:schemeClr val="accent1"/>
          </a:lnRef>
          <a:fillRef idx="0">
            <a:schemeClr val="accent1"/>
          </a:fillRef>
          <a:effectRef idx="0">
            <a:schemeClr val="accent1"/>
          </a:effectRef>
          <a:fontRef idx="minor">
            <a:schemeClr val="tx1"/>
          </a:fontRef>
        </p:style>
      </p:cxnSp>
      <p:cxnSp>
        <p:nvCxnSpPr>
          <p:cNvPr id="44" name="Gerader Verbinder 43">
            <a:extLst>
              <a:ext uri="{FF2B5EF4-FFF2-40B4-BE49-F238E27FC236}">
                <a16:creationId xmlns:a16="http://schemas.microsoft.com/office/drawing/2014/main" id="{1643EC0F-6D4C-40FF-80CD-833BAFB549A5}"/>
              </a:ext>
            </a:extLst>
          </p:cNvPr>
          <p:cNvCxnSpPr/>
          <p:nvPr userDrawn="1"/>
        </p:nvCxnSpPr>
        <p:spPr bwMode="gray">
          <a:xfrm flipV="1">
            <a:off x="8616280" y="2780928"/>
            <a:ext cx="0" cy="360091"/>
          </a:xfrm>
          <a:prstGeom prst="line">
            <a:avLst/>
          </a:prstGeom>
          <a:ln w="12700">
            <a:solidFill>
              <a:srgbClr val="EB6100"/>
            </a:solidFill>
          </a:ln>
        </p:spPr>
        <p:style>
          <a:lnRef idx="1">
            <a:schemeClr val="accent1"/>
          </a:lnRef>
          <a:fillRef idx="0">
            <a:schemeClr val="accent1"/>
          </a:fillRef>
          <a:effectRef idx="0">
            <a:schemeClr val="accent1"/>
          </a:effectRef>
          <a:fontRef idx="minor">
            <a:schemeClr val="tx1"/>
          </a:fontRef>
        </p:style>
      </p:cxnSp>
      <p:cxnSp>
        <p:nvCxnSpPr>
          <p:cNvPr id="45" name="Gerader Verbinder 44">
            <a:extLst>
              <a:ext uri="{FF2B5EF4-FFF2-40B4-BE49-F238E27FC236}">
                <a16:creationId xmlns:a16="http://schemas.microsoft.com/office/drawing/2014/main" id="{5C84F457-1903-40E2-8026-09384A07BAEB}"/>
              </a:ext>
            </a:extLst>
          </p:cNvPr>
          <p:cNvCxnSpPr>
            <a:cxnSpLocks/>
          </p:cNvCxnSpPr>
          <p:nvPr userDrawn="1"/>
        </p:nvCxnSpPr>
        <p:spPr bwMode="gray">
          <a:xfrm>
            <a:off x="8904312" y="3141019"/>
            <a:ext cx="2520926" cy="0"/>
          </a:xfrm>
          <a:prstGeom prst="line">
            <a:avLst/>
          </a:prstGeom>
          <a:ln w="12700">
            <a:solidFill>
              <a:srgbClr val="EB6100"/>
            </a:solidFill>
          </a:ln>
        </p:spPr>
        <p:style>
          <a:lnRef idx="1">
            <a:schemeClr val="accent1"/>
          </a:lnRef>
          <a:fillRef idx="0">
            <a:schemeClr val="accent1"/>
          </a:fillRef>
          <a:effectRef idx="0">
            <a:schemeClr val="accent1"/>
          </a:effectRef>
          <a:fontRef idx="minor">
            <a:schemeClr val="tx1"/>
          </a:fontRef>
        </p:style>
      </p:cxnSp>
      <p:cxnSp>
        <p:nvCxnSpPr>
          <p:cNvPr id="46" name="Gerader Verbinder 45">
            <a:extLst>
              <a:ext uri="{FF2B5EF4-FFF2-40B4-BE49-F238E27FC236}">
                <a16:creationId xmlns:a16="http://schemas.microsoft.com/office/drawing/2014/main" id="{1E3F34FC-EE6B-4447-918A-EF78949EDAB3}"/>
              </a:ext>
            </a:extLst>
          </p:cNvPr>
          <p:cNvCxnSpPr/>
          <p:nvPr userDrawn="1"/>
        </p:nvCxnSpPr>
        <p:spPr bwMode="gray">
          <a:xfrm flipV="1">
            <a:off x="11424592" y="2780928"/>
            <a:ext cx="0" cy="360091"/>
          </a:xfrm>
          <a:prstGeom prst="line">
            <a:avLst/>
          </a:prstGeom>
          <a:ln w="12700">
            <a:solidFill>
              <a:srgbClr val="EB6100"/>
            </a:solidFill>
          </a:ln>
        </p:spPr>
        <p:style>
          <a:lnRef idx="1">
            <a:schemeClr val="accent1"/>
          </a:lnRef>
          <a:fillRef idx="0">
            <a:schemeClr val="accent1"/>
          </a:fillRef>
          <a:effectRef idx="0">
            <a:schemeClr val="accent1"/>
          </a:effectRef>
          <a:fontRef idx="minor">
            <a:schemeClr val="tx1"/>
          </a:fontRef>
        </p:style>
      </p:cxnSp>
      <p:sp>
        <p:nvSpPr>
          <p:cNvPr id="12" name="Foliennummernplatzhalter 11">
            <a:extLst>
              <a:ext uri="{FF2B5EF4-FFF2-40B4-BE49-F238E27FC236}">
                <a16:creationId xmlns:a16="http://schemas.microsoft.com/office/drawing/2014/main" id="{4518EC19-36BF-42BC-884C-A194C8622285}"/>
              </a:ext>
            </a:extLst>
          </p:cNvPr>
          <p:cNvSpPr>
            <a:spLocks noGrp="1"/>
          </p:cNvSpPr>
          <p:nvPr>
            <p:ph type="sldNum" sz="quarter" idx="26"/>
          </p:nvPr>
        </p:nvSpPr>
        <p:spPr/>
        <p:txBody>
          <a:bodyPr/>
          <a:lstStyle/>
          <a:p>
            <a:fld id="{8FF9B0DE-3FEB-4AA0-B465-B80EF7C1333D}" type="slidenum">
              <a:rPr lang="en-US" smtClean="0"/>
              <a:pPr/>
              <a:t>‹#›</a:t>
            </a:fld>
            <a:endParaRPr lang="en-US"/>
          </a:p>
        </p:txBody>
      </p:sp>
      <p:sp>
        <p:nvSpPr>
          <p:cNvPr id="3" name="Title 2">
            <a:extLst>
              <a:ext uri="{FF2B5EF4-FFF2-40B4-BE49-F238E27FC236}">
                <a16:creationId xmlns:a16="http://schemas.microsoft.com/office/drawing/2014/main" id="{EA585DBA-8B5D-40BF-BDE9-830388308733}"/>
              </a:ext>
            </a:extLst>
          </p:cNvPr>
          <p:cNvSpPr>
            <a:spLocks noGrp="1"/>
          </p:cNvSpPr>
          <p:nvPr>
            <p:ph type="title" hasCustomPrompt="1"/>
          </p:nvPr>
        </p:nvSpPr>
        <p:spPr>
          <a:xfrm>
            <a:off x="479426" y="303195"/>
            <a:ext cx="9720885" cy="432000"/>
          </a:xfrm>
        </p:spPr>
        <p:txBody>
          <a:bodyPr/>
          <a:lstStyle>
            <a:lvl1pPr>
              <a:defRPr sz="4000"/>
            </a:lvl1pPr>
          </a:lstStyle>
          <a:p>
            <a:r>
              <a:rPr lang="en-US"/>
              <a:t>Contact</a:t>
            </a:r>
          </a:p>
        </p:txBody>
      </p:sp>
      <p:sp>
        <p:nvSpPr>
          <p:cNvPr id="26" name="Inhaltsplatzhalter 2">
            <a:extLst>
              <a:ext uri="{FF2B5EF4-FFF2-40B4-BE49-F238E27FC236}">
                <a16:creationId xmlns:a16="http://schemas.microsoft.com/office/drawing/2014/main" id="{B8B6D7DC-5324-43A7-82C5-BEFF3E4424C0}"/>
              </a:ext>
            </a:extLst>
          </p:cNvPr>
          <p:cNvSpPr>
            <a:spLocks noGrp="1"/>
          </p:cNvSpPr>
          <p:nvPr>
            <p:ph idx="27" hasCustomPrompt="1"/>
          </p:nvPr>
        </p:nvSpPr>
        <p:spPr bwMode="black">
          <a:xfrm>
            <a:off x="479376" y="3284984"/>
            <a:ext cx="2520000" cy="2807842"/>
          </a:xfrm>
          <a:ln w="12700">
            <a:noFill/>
          </a:ln>
        </p:spPr>
        <p:txBody>
          <a:bodyPr lIns="0" tIns="0" rIns="0" bIns="0">
            <a:noAutofit/>
          </a:bodyPr>
          <a:lstStyle>
            <a:lvl1pPr>
              <a:spcAft>
                <a:spcPts val="0"/>
              </a:spcAft>
              <a:defRPr sz="2000">
                <a:solidFill>
                  <a:schemeClr val="tx1"/>
                </a:solidFill>
                <a:latin typeface="Figtree Light" pitchFamily="2" charset="0"/>
              </a:defRPr>
            </a:lvl1pPr>
            <a:lvl2pPr>
              <a:spcAft>
                <a:spcPts val="600"/>
              </a:spcAft>
              <a:defRPr sz="1800">
                <a:latin typeface="Figtree Light" pitchFamily="2" charset="0"/>
              </a:defRPr>
            </a:lvl2pPr>
            <a:lvl3pPr>
              <a:defRPr sz="1600">
                <a:latin typeface="Figtree Light" pitchFamily="2" charset="0"/>
              </a:defRPr>
            </a:lvl3pPr>
            <a:lvl4pPr>
              <a:defRPr sz="1400">
                <a:latin typeface="Figtree Light" pitchFamily="2" charset="0"/>
              </a:defRPr>
            </a:lvl4pPr>
            <a:lvl5pPr>
              <a:defRPr sz="1400">
                <a:latin typeface="Figtree Light" pitchFamily="2" charset="0"/>
              </a:defRPr>
            </a:lvl5pPr>
            <a:lvl6pPr>
              <a:defRPr sz="1400">
                <a:latin typeface="Figtree Light" pitchFamily="2" charset="0"/>
              </a:defRPr>
            </a:lvl6pPr>
            <a:lvl7pPr>
              <a:defRPr sz="1400">
                <a:latin typeface="Figtree Light" pitchFamily="2" charset="0"/>
              </a:defRPr>
            </a:lvl7pPr>
            <a:lvl8pPr>
              <a:defRPr sz="1400">
                <a:latin typeface="Figtree Light" pitchFamily="2" charset="0"/>
              </a:defRPr>
            </a:lvl8pPr>
            <a:lvl9pPr>
              <a:defRPr sz="1400">
                <a:latin typeface="Figtree Light" pitchFamily="2" charset="0"/>
              </a:defRPr>
            </a:lvl9pPr>
          </a:lstStyle>
          <a:p>
            <a:pPr lvl="0"/>
            <a:r>
              <a:rPr lang="en-US"/>
              <a:t>Name Surname</a:t>
            </a:r>
          </a:p>
          <a:p>
            <a:pPr lvl="1"/>
            <a:r>
              <a:rPr lang="en-US"/>
              <a:t>Position</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 Level</a:t>
            </a:r>
          </a:p>
          <a:p>
            <a:pPr lvl="8"/>
            <a:r>
              <a:rPr lang="en-US"/>
              <a:t>Ninth Level</a:t>
            </a:r>
          </a:p>
        </p:txBody>
      </p:sp>
    </p:spTree>
    <p:extLst>
      <p:ext uri="{BB962C8B-B14F-4D97-AF65-F5344CB8AC3E}">
        <p14:creationId xmlns:p14="http://schemas.microsoft.com/office/powerpoint/2010/main" val="2825869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subTnLst>
                                    <p:animClr clrSpc="rgb" dir="cw">
                                      <p:cBhvr override="childStyle">
                                        <p:cTn dur="1" fill="hold" display="0" masterRel="nextClick" afterEffect="1"/>
                                        <p:tgtEl>
                                          <p:spTgt spid="7"/>
                                        </p:tgtEl>
                                        <p:attrNameLst>
                                          <p:attrName>ppt_c</p:attrName>
                                        </p:attrNameLst>
                                      </p:cBhvr>
                                      <p:to>
                                        <a:srgbClr val="EB6100"/>
                                      </p:to>
                                    </p:animClr>
                                  </p:subTnLst>
                                </p:cTn>
                              </p:par>
                              <p:par>
                                <p:cTn id="8" presetID="22" presetClass="entr" presetSubtype="4" fill="hold" nodeType="withEffect">
                                  <p:stCondLst>
                                    <p:cond delay="50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200"/>
                                        <p:tgtEl>
                                          <p:spTgt spid="9"/>
                                        </p:tgtEl>
                                      </p:cBhvr>
                                    </p:animEffect>
                                  </p:childTnLst>
                                  <p:subTnLst>
                                    <p:animClr clrSpc="rgb" dir="cw">
                                      <p:cBhvr override="childStyle">
                                        <p:cTn dur="1" fill="hold" display="0" masterRel="nextClick" afterEffect="1"/>
                                        <p:tgtEl>
                                          <p:spTgt spid="9"/>
                                        </p:tgtEl>
                                        <p:attrNameLst>
                                          <p:attrName>ppt_c</p:attrName>
                                        </p:attrNameLst>
                                      </p:cBhvr>
                                      <p:to>
                                        <a:srgbClr val="EB6100"/>
                                      </p:to>
                                    </p:animClr>
                                  </p:subTnLst>
                                </p:cTn>
                              </p:par>
                              <p:par>
                                <p:cTn id="11" presetID="22" presetClass="entr" presetSubtype="8"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wipe(left)">
                                      <p:cBhvr>
                                        <p:cTn id="13" dur="500"/>
                                        <p:tgtEl>
                                          <p:spTgt spid="41"/>
                                        </p:tgtEl>
                                      </p:cBhvr>
                                    </p:animEffect>
                                  </p:childTnLst>
                                  <p:subTnLst>
                                    <p:animClr clrSpc="rgb" dir="cw">
                                      <p:cBhvr override="childStyle">
                                        <p:cTn dur="1" fill="hold" display="0" masterRel="nextClick" afterEffect="1"/>
                                        <p:tgtEl>
                                          <p:spTgt spid="41"/>
                                        </p:tgtEl>
                                        <p:attrNameLst>
                                          <p:attrName>ppt_c</p:attrName>
                                        </p:attrNameLst>
                                      </p:cBhvr>
                                      <p:to>
                                        <a:srgbClr val="EB6100"/>
                                      </p:to>
                                    </p:animClr>
                                  </p:subTnLst>
                                </p:cTn>
                              </p:par>
                              <p:par>
                                <p:cTn id="14" presetID="22" presetClass="entr" presetSubtype="4" fill="hold" nodeType="withEffect">
                                  <p:stCondLst>
                                    <p:cond delay="500"/>
                                  </p:stCondLst>
                                  <p:childTnLst>
                                    <p:set>
                                      <p:cBhvr>
                                        <p:cTn id="15" dur="1" fill="hold">
                                          <p:stCondLst>
                                            <p:cond delay="0"/>
                                          </p:stCondLst>
                                        </p:cTn>
                                        <p:tgtEl>
                                          <p:spTgt spid="42"/>
                                        </p:tgtEl>
                                        <p:attrNameLst>
                                          <p:attrName>style.visibility</p:attrName>
                                        </p:attrNameLst>
                                      </p:cBhvr>
                                      <p:to>
                                        <p:strVal val="visible"/>
                                      </p:to>
                                    </p:set>
                                    <p:animEffect transition="in" filter="wipe(down)">
                                      <p:cBhvr>
                                        <p:cTn id="16" dur="200"/>
                                        <p:tgtEl>
                                          <p:spTgt spid="42"/>
                                        </p:tgtEl>
                                      </p:cBhvr>
                                    </p:animEffect>
                                  </p:childTnLst>
                                  <p:subTnLst>
                                    <p:animClr clrSpc="rgb" dir="cw">
                                      <p:cBhvr override="childStyle">
                                        <p:cTn dur="1" fill="hold" display="0" masterRel="nextClick" afterEffect="1"/>
                                        <p:tgtEl>
                                          <p:spTgt spid="42"/>
                                        </p:tgtEl>
                                        <p:attrNameLst>
                                          <p:attrName>ppt_c</p:attrName>
                                        </p:attrNameLst>
                                      </p:cBhvr>
                                      <p:to>
                                        <a:srgbClr val="EB6100"/>
                                      </p:to>
                                    </p:animClr>
                                  </p:subTnLst>
                                </p:cTn>
                              </p:par>
                              <p:par>
                                <p:cTn id="17" presetID="22" presetClass="entr" presetSubtype="8" fill="hold" nodeType="with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left)">
                                      <p:cBhvr>
                                        <p:cTn id="19" dur="500"/>
                                        <p:tgtEl>
                                          <p:spTgt spid="43"/>
                                        </p:tgtEl>
                                      </p:cBhvr>
                                    </p:animEffect>
                                  </p:childTnLst>
                                  <p:subTnLst>
                                    <p:animClr clrSpc="rgb" dir="cw">
                                      <p:cBhvr override="childStyle">
                                        <p:cTn dur="1" fill="hold" display="0" masterRel="nextClick" afterEffect="1"/>
                                        <p:tgtEl>
                                          <p:spTgt spid="43"/>
                                        </p:tgtEl>
                                        <p:attrNameLst>
                                          <p:attrName>ppt_c</p:attrName>
                                        </p:attrNameLst>
                                      </p:cBhvr>
                                      <p:to>
                                        <a:srgbClr val="EB6100"/>
                                      </p:to>
                                    </p:animClr>
                                  </p:subTnLst>
                                </p:cTn>
                              </p:par>
                              <p:par>
                                <p:cTn id="20" presetID="22" presetClass="entr" presetSubtype="4" fill="hold" nodeType="withEffect">
                                  <p:stCondLst>
                                    <p:cond delay="500"/>
                                  </p:stCondLst>
                                  <p:childTnLst>
                                    <p:set>
                                      <p:cBhvr>
                                        <p:cTn id="21" dur="1" fill="hold">
                                          <p:stCondLst>
                                            <p:cond delay="0"/>
                                          </p:stCondLst>
                                        </p:cTn>
                                        <p:tgtEl>
                                          <p:spTgt spid="44"/>
                                        </p:tgtEl>
                                        <p:attrNameLst>
                                          <p:attrName>style.visibility</p:attrName>
                                        </p:attrNameLst>
                                      </p:cBhvr>
                                      <p:to>
                                        <p:strVal val="visible"/>
                                      </p:to>
                                    </p:set>
                                    <p:animEffect transition="in" filter="wipe(down)">
                                      <p:cBhvr>
                                        <p:cTn id="22" dur="200"/>
                                        <p:tgtEl>
                                          <p:spTgt spid="44"/>
                                        </p:tgtEl>
                                      </p:cBhvr>
                                    </p:animEffect>
                                  </p:childTnLst>
                                  <p:subTnLst>
                                    <p:animClr clrSpc="rgb" dir="cw">
                                      <p:cBhvr override="childStyle">
                                        <p:cTn dur="1" fill="hold" display="0" masterRel="nextClick" afterEffect="1"/>
                                        <p:tgtEl>
                                          <p:spTgt spid="44"/>
                                        </p:tgtEl>
                                        <p:attrNameLst>
                                          <p:attrName>ppt_c</p:attrName>
                                        </p:attrNameLst>
                                      </p:cBhvr>
                                      <p:to>
                                        <a:srgbClr val="EB6100"/>
                                      </p:to>
                                    </p:animClr>
                                  </p:subTnLst>
                                </p:cTn>
                              </p:par>
                              <p:par>
                                <p:cTn id="23" presetID="22" presetClass="entr" presetSubtype="8" fill="hold" nodeType="with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wipe(left)">
                                      <p:cBhvr>
                                        <p:cTn id="25" dur="500"/>
                                        <p:tgtEl>
                                          <p:spTgt spid="45"/>
                                        </p:tgtEl>
                                      </p:cBhvr>
                                    </p:animEffect>
                                  </p:childTnLst>
                                  <p:subTnLst>
                                    <p:animClr clrSpc="rgb" dir="cw">
                                      <p:cBhvr override="childStyle">
                                        <p:cTn dur="1" fill="hold" display="0" masterRel="nextClick" afterEffect="1"/>
                                        <p:tgtEl>
                                          <p:spTgt spid="45"/>
                                        </p:tgtEl>
                                        <p:attrNameLst>
                                          <p:attrName>ppt_c</p:attrName>
                                        </p:attrNameLst>
                                      </p:cBhvr>
                                      <p:to>
                                        <a:srgbClr val="EB6100"/>
                                      </p:to>
                                    </p:animClr>
                                  </p:subTnLst>
                                </p:cTn>
                              </p:par>
                              <p:par>
                                <p:cTn id="26" presetID="22" presetClass="entr" presetSubtype="4" fill="hold" nodeType="withEffect">
                                  <p:stCondLst>
                                    <p:cond delay="500"/>
                                  </p:stCondLst>
                                  <p:childTnLst>
                                    <p:set>
                                      <p:cBhvr>
                                        <p:cTn id="27" dur="1" fill="hold">
                                          <p:stCondLst>
                                            <p:cond delay="0"/>
                                          </p:stCondLst>
                                        </p:cTn>
                                        <p:tgtEl>
                                          <p:spTgt spid="46"/>
                                        </p:tgtEl>
                                        <p:attrNameLst>
                                          <p:attrName>style.visibility</p:attrName>
                                        </p:attrNameLst>
                                      </p:cBhvr>
                                      <p:to>
                                        <p:strVal val="visible"/>
                                      </p:to>
                                    </p:set>
                                    <p:animEffect transition="in" filter="wipe(down)">
                                      <p:cBhvr>
                                        <p:cTn id="28" dur="200"/>
                                        <p:tgtEl>
                                          <p:spTgt spid="46"/>
                                        </p:tgtEl>
                                      </p:cBhvr>
                                    </p:animEffect>
                                  </p:childTnLst>
                                  <p:subTnLst>
                                    <p:animClr clrSpc="rgb" dir="cw">
                                      <p:cBhvr override="childStyle">
                                        <p:cTn dur="1" fill="hold" display="0" masterRel="nextClick" afterEffect="1"/>
                                        <p:tgtEl>
                                          <p:spTgt spid="46"/>
                                        </p:tgtEl>
                                        <p:attrNameLst>
                                          <p:attrName>ppt_c</p:attrName>
                                        </p:attrNameLst>
                                      </p:cBhvr>
                                      <p:to>
                                        <a:srgbClr val="EB610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2" pos="3659">
          <p15:clr>
            <a:srgbClr val="547EBF"/>
          </p15:clr>
        </p15:guide>
        <p15:guide id="3" pos="3840">
          <p15:clr>
            <a:srgbClr val="547EBF"/>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One Content">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bwMode="gray">
          <a:xfrm>
            <a:off x="478730" y="1484784"/>
            <a:ext cx="11233896" cy="4608041"/>
          </a:xfrm>
        </p:spPr>
        <p:txBody>
          <a:bodyPr>
            <a:normAutofit/>
          </a:bodyPr>
          <a:lstStyle>
            <a:lvl1pPr>
              <a:defRPr sz="2400">
                <a:latin typeface="Figtree Light" pitchFamily="2" charset="0"/>
              </a:defRPr>
            </a:lvl1pPr>
            <a:lvl2pPr>
              <a:defRPr sz="2000">
                <a:latin typeface="Figtree Light" pitchFamily="2" charset="0"/>
              </a:defRPr>
            </a:lvl2pPr>
            <a:lvl3pPr>
              <a:defRPr sz="1800">
                <a:latin typeface="Figtree Light" pitchFamily="2" charset="0"/>
              </a:defRPr>
            </a:lvl3pPr>
            <a:lvl4pPr>
              <a:defRPr sz="1600">
                <a:latin typeface="Figtree Light" pitchFamily="2" charset="0"/>
              </a:defRPr>
            </a:lvl4pPr>
            <a:lvl5pPr>
              <a:defRPr sz="1600">
                <a:latin typeface="Figtree Light" pitchFamily="2" charset="0"/>
              </a:defRPr>
            </a:lvl5pPr>
            <a:lvl6pPr>
              <a:defRPr sz="1600">
                <a:latin typeface="Figtree Light" pitchFamily="2" charset="0"/>
              </a:defRPr>
            </a:lvl6pPr>
            <a:lvl7pPr>
              <a:defRPr sz="1600">
                <a:latin typeface="Figtree Light" pitchFamily="2" charset="0"/>
              </a:defRPr>
            </a:lvl7pPr>
            <a:lvl8pPr>
              <a:defRPr sz="1600">
                <a:latin typeface="Figtree Light" pitchFamily="2" charset="0"/>
              </a:defRPr>
            </a:lvl8pPr>
            <a:lvl9pPr>
              <a:defRPr sz="1600">
                <a:latin typeface="Figtree Light" pitchFamily="2" charset="0"/>
              </a:defRPr>
            </a:lvl9pPr>
          </a:lstStyle>
          <a:p>
            <a:pPr lvl="0"/>
            <a:r>
              <a:rPr lang="en-US"/>
              <a:t>First Level</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 Level</a:t>
            </a:r>
          </a:p>
          <a:p>
            <a:pPr lvl="8"/>
            <a:r>
              <a:rPr lang="en-US"/>
              <a:t>Ninth Level</a:t>
            </a:r>
          </a:p>
        </p:txBody>
      </p:sp>
      <p:sp>
        <p:nvSpPr>
          <p:cNvPr id="7" name="Textplatzhalter 6">
            <a:extLst>
              <a:ext uri="{FF2B5EF4-FFF2-40B4-BE49-F238E27FC236}">
                <a16:creationId xmlns:a16="http://schemas.microsoft.com/office/drawing/2014/main" id="{8ABC8E80-115A-4FB9-939F-05476BC5AE3E}"/>
              </a:ext>
            </a:extLst>
          </p:cNvPr>
          <p:cNvSpPr>
            <a:spLocks noGrp="1"/>
          </p:cNvSpPr>
          <p:nvPr>
            <p:ph type="body" sz="quarter" idx="13" hasCustomPrompt="1"/>
          </p:nvPr>
        </p:nvSpPr>
        <p:spPr bwMode="gray">
          <a:xfrm>
            <a:off x="479377" y="764704"/>
            <a:ext cx="9502775" cy="360362"/>
          </a:xfrm>
        </p:spPr>
        <p:txBody>
          <a:bodyPr/>
          <a:lstStyle>
            <a:lvl1pPr marL="0" indent="0">
              <a:spcBef>
                <a:spcPts val="200"/>
              </a:spcBef>
              <a:spcAft>
                <a:spcPts val="200"/>
              </a:spcAft>
              <a:buFont typeface="Arial" panose="020B0604020202020204" pitchFamily="34" charset="0"/>
              <a:buNone/>
              <a:defRPr sz="1800" b="0">
                <a:latin typeface="Fraunces 9pt" pitchFamily="2" charset="0"/>
              </a:defRPr>
            </a:lvl1pPr>
            <a:lvl2pPr marL="0" indent="0">
              <a:spcBef>
                <a:spcPts val="200"/>
              </a:spcBef>
              <a:spcAft>
                <a:spcPts val="200"/>
              </a:spcAft>
              <a:buNone/>
              <a:defRPr sz="1800" b="0">
                <a:latin typeface="+mn-lt"/>
              </a:defRPr>
            </a:lvl2pPr>
            <a:lvl3pPr marL="0" indent="0">
              <a:spcBef>
                <a:spcPts val="200"/>
              </a:spcBef>
              <a:spcAft>
                <a:spcPts val="200"/>
              </a:spcAft>
              <a:buNone/>
              <a:defRPr sz="1800" b="0">
                <a:latin typeface="+mn-lt"/>
              </a:defRPr>
            </a:lvl3pPr>
            <a:lvl4pPr marL="0" indent="0">
              <a:spcBef>
                <a:spcPts val="200"/>
              </a:spcBef>
              <a:spcAft>
                <a:spcPts val="200"/>
              </a:spcAft>
              <a:buNone/>
              <a:defRPr sz="1800" b="0">
                <a:latin typeface="+mn-lt"/>
              </a:defRPr>
            </a:lvl4pPr>
            <a:lvl5pPr marL="0" indent="0">
              <a:spcBef>
                <a:spcPts val="200"/>
              </a:spcBef>
              <a:spcAft>
                <a:spcPts val="200"/>
              </a:spcAft>
              <a:buNone/>
              <a:defRPr sz="1800" b="0">
                <a:latin typeface="+mn-lt"/>
              </a:defRPr>
            </a:lvl5pPr>
            <a:lvl6pPr marL="0" indent="0">
              <a:spcBef>
                <a:spcPts val="200"/>
              </a:spcBef>
              <a:spcAft>
                <a:spcPts val="200"/>
              </a:spcAft>
              <a:buNone/>
              <a:defRPr sz="1800" b="0">
                <a:latin typeface="+mn-lt"/>
              </a:defRPr>
            </a:lvl6pPr>
            <a:lvl7pPr marL="0" indent="0">
              <a:spcBef>
                <a:spcPts val="200"/>
              </a:spcBef>
              <a:spcAft>
                <a:spcPts val="200"/>
              </a:spcAft>
              <a:buNone/>
              <a:defRPr sz="1800" b="0">
                <a:latin typeface="+mn-lt"/>
              </a:defRPr>
            </a:lvl7pPr>
            <a:lvl8pPr marL="0" indent="0">
              <a:spcBef>
                <a:spcPts val="200"/>
              </a:spcBef>
              <a:spcAft>
                <a:spcPts val="200"/>
              </a:spcAft>
              <a:buNone/>
              <a:defRPr sz="1800" b="0">
                <a:latin typeface="+mn-lt"/>
              </a:defRPr>
            </a:lvl8pPr>
            <a:lvl9pPr marL="0" indent="0">
              <a:spcBef>
                <a:spcPts val="200"/>
              </a:spcBef>
              <a:spcAft>
                <a:spcPts val="200"/>
              </a:spcAft>
              <a:buNone/>
              <a:defRPr sz="1800" b="0">
                <a:latin typeface="+mn-lt"/>
              </a:defRPr>
            </a:lvl9pPr>
          </a:lstStyle>
          <a:p>
            <a:pPr lvl="0"/>
            <a:r>
              <a:rPr lang="en-US"/>
              <a:t>Edit Subline</a:t>
            </a:r>
          </a:p>
        </p:txBody>
      </p:sp>
      <p:sp>
        <p:nvSpPr>
          <p:cNvPr id="5" name="Textplatzhalter 4">
            <a:extLst>
              <a:ext uri="{FF2B5EF4-FFF2-40B4-BE49-F238E27FC236}">
                <a16:creationId xmlns:a16="http://schemas.microsoft.com/office/drawing/2014/main" id="{70F308A2-CC14-41BE-B990-9FE2BDCE4E97}"/>
              </a:ext>
            </a:extLst>
          </p:cNvPr>
          <p:cNvSpPr>
            <a:spLocks noGrp="1"/>
          </p:cNvSpPr>
          <p:nvPr>
            <p:ph type="body" sz="quarter" idx="14" hasCustomPrompt="1"/>
          </p:nvPr>
        </p:nvSpPr>
        <p:spPr bwMode="gray">
          <a:xfrm>
            <a:off x="479425" y="6250260"/>
            <a:ext cx="10945813" cy="468000"/>
          </a:xfrm>
        </p:spPr>
        <p:txBody>
          <a:bodyPr anchor="b" anchorCtr="0"/>
          <a:lstStyle>
            <a:lvl1pPr marL="0" indent="0">
              <a:spcBef>
                <a:spcPts val="0"/>
              </a:spcBef>
              <a:spcAft>
                <a:spcPts val="200"/>
              </a:spcAft>
              <a:buFont typeface="Arial" panose="020B0604020202020204" pitchFamily="34" charset="0"/>
              <a:buNone/>
              <a:defRPr sz="800" b="0"/>
            </a:lvl1pPr>
            <a:lvl2pPr marL="0" indent="0">
              <a:spcBef>
                <a:spcPts val="0"/>
              </a:spcBef>
              <a:spcAft>
                <a:spcPts val="200"/>
              </a:spcAft>
              <a:buFont typeface="Arial" panose="020B0604020202020204" pitchFamily="34" charset="0"/>
              <a:buNone/>
              <a:defRPr sz="800" b="0"/>
            </a:lvl2pPr>
            <a:lvl3pPr marL="0" indent="0">
              <a:spcBef>
                <a:spcPts val="0"/>
              </a:spcBef>
              <a:spcAft>
                <a:spcPts val="200"/>
              </a:spcAft>
              <a:buNone/>
              <a:defRPr sz="800" b="0"/>
            </a:lvl3pPr>
            <a:lvl4pPr marL="0" indent="0">
              <a:spcBef>
                <a:spcPts val="0"/>
              </a:spcBef>
              <a:spcAft>
                <a:spcPts val="200"/>
              </a:spcAft>
              <a:buNone/>
              <a:defRPr sz="800" b="0"/>
            </a:lvl4pPr>
            <a:lvl5pPr marL="0" indent="0">
              <a:spcBef>
                <a:spcPts val="0"/>
              </a:spcBef>
              <a:spcAft>
                <a:spcPts val="200"/>
              </a:spcAft>
              <a:buNone/>
              <a:defRPr sz="800" b="0"/>
            </a:lvl5pPr>
            <a:lvl6pPr marL="0" indent="0">
              <a:buNone/>
              <a:defRPr sz="800"/>
            </a:lvl6pPr>
            <a:lvl7pPr marL="0" indent="0">
              <a:buNone/>
              <a:defRPr sz="800"/>
            </a:lvl7pPr>
            <a:lvl8pPr marL="0" indent="0">
              <a:buNone/>
              <a:defRPr sz="800"/>
            </a:lvl8pPr>
            <a:lvl9pPr marL="0" indent="0">
              <a:buNone/>
              <a:defRPr sz="800"/>
            </a:lvl9pPr>
          </a:lstStyle>
          <a:p>
            <a:pPr lvl="0"/>
            <a:r>
              <a:rPr lang="en-US"/>
              <a:t>Sources</a:t>
            </a:r>
          </a:p>
        </p:txBody>
      </p:sp>
      <p:sp>
        <p:nvSpPr>
          <p:cNvPr id="6" name="Foliennummernplatzhalter 5">
            <a:extLst>
              <a:ext uri="{FF2B5EF4-FFF2-40B4-BE49-F238E27FC236}">
                <a16:creationId xmlns:a16="http://schemas.microsoft.com/office/drawing/2014/main" id="{0F0A7022-2D91-4688-98F2-D2720105BA77}"/>
              </a:ext>
            </a:extLst>
          </p:cNvPr>
          <p:cNvSpPr>
            <a:spLocks noGrp="1"/>
          </p:cNvSpPr>
          <p:nvPr>
            <p:ph type="sldNum" sz="quarter" idx="15"/>
          </p:nvPr>
        </p:nvSpPr>
        <p:spPr bwMode="gray"/>
        <p:txBody>
          <a:bodyPr/>
          <a:lstStyle/>
          <a:p>
            <a:fld id="{8FF9B0DE-3FEB-4AA0-B465-B80EF7C1333D}" type="slidenum">
              <a:rPr lang="en-US" smtClean="0"/>
              <a:pPr/>
              <a:t>‹#›</a:t>
            </a:fld>
            <a:endParaRPr lang="en-US"/>
          </a:p>
        </p:txBody>
      </p:sp>
      <p:sp>
        <p:nvSpPr>
          <p:cNvPr id="4" name="Title 1">
            <a:extLst>
              <a:ext uri="{FF2B5EF4-FFF2-40B4-BE49-F238E27FC236}">
                <a16:creationId xmlns:a16="http://schemas.microsoft.com/office/drawing/2014/main" id="{83219FAD-C2CD-6C3B-2740-06210E4B1E75}"/>
              </a:ext>
            </a:extLst>
          </p:cNvPr>
          <p:cNvSpPr>
            <a:spLocks noGrp="1"/>
          </p:cNvSpPr>
          <p:nvPr>
            <p:ph type="title" hasCustomPrompt="1"/>
          </p:nvPr>
        </p:nvSpPr>
        <p:spPr>
          <a:xfrm>
            <a:off x="479425" y="332704"/>
            <a:ext cx="9502775" cy="432000"/>
          </a:xfrm>
        </p:spPr>
        <p:txBody>
          <a:bodyPr>
            <a:noAutofit/>
          </a:bodyPr>
          <a:lstStyle>
            <a:lvl1pPr>
              <a:defRPr sz="4000"/>
            </a:lvl1pPr>
          </a:lstStyle>
          <a:p>
            <a:r>
              <a:rPr lang="en-US"/>
              <a:t>edit title</a:t>
            </a:r>
          </a:p>
        </p:txBody>
      </p:sp>
    </p:spTree>
    <p:extLst>
      <p:ext uri="{BB962C8B-B14F-4D97-AF65-F5344CB8AC3E}">
        <p14:creationId xmlns:p14="http://schemas.microsoft.com/office/powerpoint/2010/main" val="3364352409"/>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ontent &amp; Picture">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bwMode="gray">
          <a:xfrm>
            <a:off x="479426" y="1483940"/>
            <a:ext cx="5616574" cy="4609356"/>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a:t>First Level</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 Level</a:t>
            </a:r>
          </a:p>
          <a:p>
            <a:pPr lvl="8"/>
            <a:r>
              <a:rPr lang="en-US"/>
              <a:t>Ninth Level</a:t>
            </a:r>
          </a:p>
        </p:txBody>
      </p:sp>
      <p:sp>
        <p:nvSpPr>
          <p:cNvPr id="14" name="Bildplatzhalter 8">
            <a:extLst>
              <a:ext uri="{FF2B5EF4-FFF2-40B4-BE49-F238E27FC236}">
                <a16:creationId xmlns:a16="http://schemas.microsoft.com/office/drawing/2014/main" id="{09E298D1-1B8A-48BA-B429-C8DD2EAF64A9}"/>
              </a:ext>
            </a:extLst>
          </p:cNvPr>
          <p:cNvSpPr>
            <a:spLocks noGrp="1"/>
          </p:cNvSpPr>
          <p:nvPr>
            <p:ph type="pic" sz="quarter" idx="13" hasCustomPrompt="1"/>
          </p:nvPr>
        </p:nvSpPr>
        <p:spPr bwMode="gray">
          <a:xfrm>
            <a:off x="6383336" y="1483940"/>
            <a:ext cx="5329238" cy="4609356"/>
          </a:xfrm>
          <a:solidFill>
            <a:schemeClr val="bg1">
              <a:lumMod val="95000"/>
            </a:schemeClr>
          </a:solidFill>
        </p:spPr>
        <p:txBody>
          <a:bodyPr bIns="864000" anchor="ctr"/>
          <a:lstStyle>
            <a:lvl1pPr algn="ctr">
              <a:lnSpc>
                <a:spcPct val="100000"/>
              </a:lnSpc>
              <a:spcBef>
                <a:spcPts val="0"/>
              </a:spcBef>
              <a:defRPr sz="1000" b="0">
                <a:latin typeface="+mn-lt"/>
              </a:defRPr>
            </a:lvl1pPr>
          </a:lstStyle>
          <a:p>
            <a:r>
              <a:rPr lang="en-US"/>
              <a:t>Click to add a picture</a:t>
            </a:r>
          </a:p>
        </p:txBody>
      </p:sp>
      <p:sp>
        <p:nvSpPr>
          <p:cNvPr id="8" name="Textplatzhalter 6">
            <a:extLst>
              <a:ext uri="{FF2B5EF4-FFF2-40B4-BE49-F238E27FC236}">
                <a16:creationId xmlns:a16="http://schemas.microsoft.com/office/drawing/2014/main" id="{EF5E17FD-DF04-40C0-A3E0-530923A6E4BF}"/>
              </a:ext>
            </a:extLst>
          </p:cNvPr>
          <p:cNvSpPr>
            <a:spLocks noGrp="1"/>
          </p:cNvSpPr>
          <p:nvPr>
            <p:ph type="body" sz="quarter" idx="14" hasCustomPrompt="1"/>
          </p:nvPr>
        </p:nvSpPr>
        <p:spPr bwMode="gray">
          <a:xfrm>
            <a:off x="479377" y="764704"/>
            <a:ext cx="5329285" cy="360362"/>
          </a:xfrm>
        </p:spPr>
        <p:txBody>
          <a:bodyPr/>
          <a:lstStyle>
            <a:lvl1pPr marL="0" indent="0">
              <a:spcBef>
                <a:spcPts val="200"/>
              </a:spcBef>
              <a:spcAft>
                <a:spcPts val="200"/>
              </a:spcAft>
              <a:buFont typeface="Arial" panose="020B0604020202020204" pitchFamily="34" charset="0"/>
              <a:buNone/>
              <a:defRPr sz="1800" b="0">
                <a:latin typeface="+mn-lt"/>
              </a:defRPr>
            </a:lvl1pPr>
            <a:lvl2pPr marL="0" indent="0">
              <a:spcBef>
                <a:spcPts val="200"/>
              </a:spcBef>
              <a:spcAft>
                <a:spcPts val="200"/>
              </a:spcAft>
              <a:buNone/>
              <a:defRPr sz="1800" b="0">
                <a:latin typeface="+mn-lt"/>
              </a:defRPr>
            </a:lvl2pPr>
            <a:lvl3pPr marL="0" indent="0">
              <a:spcBef>
                <a:spcPts val="200"/>
              </a:spcBef>
              <a:spcAft>
                <a:spcPts val="200"/>
              </a:spcAft>
              <a:buNone/>
              <a:defRPr sz="1800" b="0">
                <a:latin typeface="+mn-lt"/>
              </a:defRPr>
            </a:lvl3pPr>
            <a:lvl4pPr marL="0" indent="0">
              <a:spcBef>
                <a:spcPts val="200"/>
              </a:spcBef>
              <a:spcAft>
                <a:spcPts val="200"/>
              </a:spcAft>
              <a:buNone/>
              <a:defRPr sz="1800" b="0">
                <a:latin typeface="+mn-lt"/>
              </a:defRPr>
            </a:lvl4pPr>
            <a:lvl5pPr marL="0" indent="0">
              <a:spcBef>
                <a:spcPts val="200"/>
              </a:spcBef>
              <a:spcAft>
                <a:spcPts val="200"/>
              </a:spcAft>
              <a:buNone/>
              <a:defRPr sz="1800" b="0">
                <a:latin typeface="+mn-lt"/>
              </a:defRPr>
            </a:lvl5pPr>
            <a:lvl6pPr marL="0" indent="0">
              <a:spcBef>
                <a:spcPts val="200"/>
              </a:spcBef>
              <a:spcAft>
                <a:spcPts val="200"/>
              </a:spcAft>
              <a:buNone/>
              <a:defRPr sz="1800" b="0">
                <a:latin typeface="+mn-lt"/>
              </a:defRPr>
            </a:lvl6pPr>
            <a:lvl7pPr marL="0" indent="0">
              <a:spcBef>
                <a:spcPts val="200"/>
              </a:spcBef>
              <a:spcAft>
                <a:spcPts val="200"/>
              </a:spcAft>
              <a:buNone/>
              <a:defRPr sz="1800" b="0">
                <a:latin typeface="+mn-lt"/>
              </a:defRPr>
            </a:lvl7pPr>
            <a:lvl8pPr marL="0" indent="0">
              <a:spcBef>
                <a:spcPts val="200"/>
              </a:spcBef>
              <a:spcAft>
                <a:spcPts val="200"/>
              </a:spcAft>
              <a:buNone/>
              <a:defRPr sz="1800" b="0">
                <a:latin typeface="+mn-lt"/>
              </a:defRPr>
            </a:lvl8pPr>
            <a:lvl9pPr marL="0" indent="0">
              <a:spcBef>
                <a:spcPts val="200"/>
              </a:spcBef>
              <a:spcAft>
                <a:spcPts val="200"/>
              </a:spcAft>
              <a:buNone/>
              <a:defRPr sz="1800" b="0">
                <a:latin typeface="+mn-lt"/>
              </a:defRPr>
            </a:lvl9pPr>
          </a:lstStyle>
          <a:p>
            <a:pPr lvl="0"/>
            <a:r>
              <a:rPr lang="en-US"/>
              <a:t>Edit Subline</a:t>
            </a:r>
          </a:p>
        </p:txBody>
      </p:sp>
      <p:sp>
        <p:nvSpPr>
          <p:cNvPr id="9" name="Textplatzhalter 4">
            <a:extLst>
              <a:ext uri="{FF2B5EF4-FFF2-40B4-BE49-F238E27FC236}">
                <a16:creationId xmlns:a16="http://schemas.microsoft.com/office/drawing/2014/main" id="{385B57D7-FA05-46B1-AF2C-11B36687480B}"/>
              </a:ext>
            </a:extLst>
          </p:cNvPr>
          <p:cNvSpPr>
            <a:spLocks noGrp="1"/>
          </p:cNvSpPr>
          <p:nvPr>
            <p:ph type="body" sz="quarter" idx="16" hasCustomPrompt="1"/>
          </p:nvPr>
        </p:nvSpPr>
        <p:spPr bwMode="gray">
          <a:xfrm>
            <a:off x="479426" y="6250260"/>
            <a:ext cx="5329238" cy="468000"/>
          </a:xfrm>
        </p:spPr>
        <p:txBody>
          <a:bodyPr anchor="b" anchorCtr="0"/>
          <a:lstStyle>
            <a:lvl1pPr marL="0" indent="0">
              <a:spcBef>
                <a:spcPts val="0"/>
              </a:spcBef>
              <a:spcAft>
                <a:spcPts val="200"/>
              </a:spcAft>
              <a:buFont typeface="Arial" panose="020B0604020202020204" pitchFamily="34" charset="0"/>
              <a:buNone/>
              <a:defRPr sz="800" b="0"/>
            </a:lvl1pPr>
            <a:lvl2pPr marL="0" indent="0">
              <a:spcBef>
                <a:spcPts val="0"/>
              </a:spcBef>
              <a:spcAft>
                <a:spcPts val="200"/>
              </a:spcAft>
              <a:buFont typeface="Arial" panose="020B0604020202020204" pitchFamily="34" charset="0"/>
              <a:buNone/>
              <a:defRPr sz="800" b="0"/>
            </a:lvl2pPr>
            <a:lvl3pPr marL="0" indent="0">
              <a:spcBef>
                <a:spcPts val="0"/>
              </a:spcBef>
              <a:spcAft>
                <a:spcPts val="200"/>
              </a:spcAft>
              <a:buNone/>
              <a:defRPr sz="800" b="0"/>
            </a:lvl3pPr>
            <a:lvl4pPr marL="0" indent="0">
              <a:spcBef>
                <a:spcPts val="0"/>
              </a:spcBef>
              <a:spcAft>
                <a:spcPts val="200"/>
              </a:spcAft>
              <a:buNone/>
              <a:defRPr sz="800" b="0"/>
            </a:lvl4pPr>
            <a:lvl5pPr marL="0" indent="0">
              <a:spcBef>
                <a:spcPts val="0"/>
              </a:spcBef>
              <a:spcAft>
                <a:spcPts val="200"/>
              </a:spcAft>
              <a:buNone/>
              <a:defRPr sz="800" b="0"/>
            </a:lvl5pPr>
            <a:lvl6pPr marL="0" indent="0">
              <a:buNone/>
              <a:defRPr sz="800"/>
            </a:lvl6pPr>
            <a:lvl7pPr marL="0" indent="0">
              <a:buNone/>
              <a:defRPr sz="800"/>
            </a:lvl7pPr>
            <a:lvl8pPr marL="0" indent="0">
              <a:buNone/>
              <a:defRPr sz="800"/>
            </a:lvl8pPr>
            <a:lvl9pPr marL="0" indent="0">
              <a:buNone/>
              <a:defRPr sz="800"/>
            </a:lvl9pPr>
          </a:lstStyle>
          <a:p>
            <a:pPr lvl="0"/>
            <a:r>
              <a:rPr lang="en-US"/>
              <a:t>Sources</a:t>
            </a:r>
          </a:p>
        </p:txBody>
      </p:sp>
      <p:sp>
        <p:nvSpPr>
          <p:cNvPr id="4" name="Foliennummernplatzhalter 3">
            <a:extLst>
              <a:ext uri="{FF2B5EF4-FFF2-40B4-BE49-F238E27FC236}">
                <a16:creationId xmlns:a16="http://schemas.microsoft.com/office/drawing/2014/main" id="{69EF6AB8-4A28-462E-8FA1-60D1F7E04EC6}"/>
              </a:ext>
            </a:extLst>
          </p:cNvPr>
          <p:cNvSpPr>
            <a:spLocks noGrp="1"/>
          </p:cNvSpPr>
          <p:nvPr>
            <p:ph type="sldNum" sz="quarter" idx="17"/>
          </p:nvPr>
        </p:nvSpPr>
        <p:spPr/>
        <p:txBody>
          <a:bodyPr/>
          <a:lstStyle/>
          <a:p>
            <a:fld id="{8FF9B0DE-3FEB-4AA0-B465-B80EF7C1333D}" type="slidenum">
              <a:rPr lang="en-US" smtClean="0"/>
              <a:pPr/>
              <a:t>‹#›</a:t>
            </a:fld>
            <a:endParaRPr lang="en-US"/>
          </a:p>
        </p:txBody>
      </p:sp>
      <p:sp>
        <p:nvSpPr>
          <p:cNvPr id="5" name="Titel 1">
            <a:extLst>
              <a:ext uri="{FF2B5EF4-FFF2-40B4-BE49-F238E27FC236}">
                <a16:creationId xmlns:a16="http://schemas.microsoft.com/office/drawing/2014/main" id="{49F133FB-FCA4-D5A8-EE3E-9BE115F2F08A}"/>
              </a:ext>
            </a:extLst>
          </p:cNvPr>
          <p:cNvSpPr>
            <a:spLocks noGrp="1"/>
          </p:cNvSpPr>
          <p:nvPr>
            <p:ph type="title" hasCustomPrompt="1"/>
          </p:nvPr>
        </p:nvSpPr>
        <p:spPr bwMode="gray">
          <a:xfrm>
            <a:off x="479376" y="304799"/>
            <a:ext cx="9041249" cy="530185"/>
          </a:xfrm>
        </p:spPr>
        <p:txBody>
          <a:bodyPr>
            <a:noAutofit/>
          </a:bodyPr>
          <a:lstStyle>
            <a:lvl1pPr>
              <a:defRPr sz="4000"/>
            </a:lvl1pPr>
          </a:lstStyle>
          <a:p>
            <a:r>
              <a:rPr lang="en-US"/>
              <a:t>Edit title</a:t>
            </a:r>
          </a:p>
        </p:txBody>
      </p:sp>
    </p:spTree>
    <p:extLst>
      <p:ext uri="{BB962C8B-B14F-4D97-AF65-F5344CB8AC3E}">
        <p14:creationId xmlns:p14="http://schemas.microsoft.com/office/powerpoint/2010/main" val="1188672474"/>
      </p:ext>
    </p:extLst>
  </p:cSld>
  <p:clrMapOvr>
    <a:masterClrMapping/>
  </p:clrMapOvr>
  <p:extLst>
    <p:ext uri="{DCECCB84-F9BA-43D5-87BE-67443E8EF086}">
      <p15:sldGuideLst xmlns:p15="http://schemas.microsoft.com/office/powerpoint/2012/main">
        <p15:guide id="4" pos="3659">
          <p15:clr>
            <a:srgbClr val="547EBF"/>
          </p15:clr>
        </p15:guide>
        <p15:guide id="5" pos="3840">
          <p15:clr>
            <a:srgbClr val="547EBF"/>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EED84C6-50E6-6C43-8031-AFF6268E0C06}"/>
              </a:ext>
            </a:extLst>
          </p:cNvPr>
          <p:cNvSpPr>
            <a:spLocks noGrp="1"/>
          </p:cNvSpPr>
          <p:nvPr>
            <p:ph type="body" idx="1"/>
          </p:nvPr>
        </p:nvSpPr>
        <p:spPr>
          <a:xfrm>
            <a:off x="594360" y="1825625"/>
            <a:ext cx="1038225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Placeholder 11">
            <a:extLst>
              <a:ext uri="{FF2B5EF4-FFF2-40B4-BE49-F238E27FC236}">
                <a16:creationId xmlns:a16="http://schemas.microsoft.com/office/drawing/2014/main" id="{D41FC0AE-253D-D242-9C88-017078F8A23A}"/>
              </a:ext>
            </a:extLst>
          </p:cNvPr>
          <p:cNvSpPr>
            <a:spLocks noGrp="1"/>
          </p:cNvSpPr>
          <p:nvPr>
            <p:ph type="title"/>
          </p:nvPr>
        </p:nvSpPr>
        <p:spPr>
          <a:xfrm>
            <a:off x="594360" y="365125"/>
            <a:ext cx="10401300" cy="1325563"/>
          </a:xfrm>
          <a:prstGeom prst="rect">
            <a:avLst/>
          </a:prstGeom>
        </p:spPr>
        <p:txBody>
          <a:bodyPr vert="horz" lIns="91440" tIns="45720" rIns="91440" bIns="45720" rtlCol="0" anchor="ctr">
            <a:normAutofit/>
          </a:bodyPr>
          <a:lstStyle/>
          <a:p>
            <a:r>
              <a:rPr lang="en-US"/>
              <a:t>Click to edit Master title style</a:t>
            </a:r>
            <a:endParaRPr lang="en-US" dirty="0"/>
          </a:p>
        </p:txBody>
      </p:sp>
      <p:pic>
        <p:nvPicPr>
          <p:cNvPr id="6" name="Graphic 5">
            <a:extLst>
              <a:ext uri="{FF2B5EF4-FFF2-40B4-BE49-F238E27FC236}">
                <a16:creationId xmlns:a16="http://schemas.microsoft.com/office/drawing/2014/main" id="{3E2648FA-C145-C1DF-F6BF-647CB5DDB3A3}"/>
              </a:ext>
            </a:extLst>
          </p:cNvPr>
          <p:cNvPicPr>
            <a:picLocks noChangeAspect="1"/>
          </p:cNvPicPr>
          <p:nvPr userDrawn="1"/>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9990693" y="6298613"/>
            <a:ext cx="1606947" cy="358885"/>
          </a:xfrm>
          <a:prstGeom prst="rect">
            <a:avLst/>
          </a:prstGeom>
        </p:spPr>
      </p:pic>
      <p:sp>
        <p:nvSpPr>
          <p:cNvPr id="2" name="Rectangle 1">
            <a:extLst>
              <a:ext uri="{FF2B5EF4-FFF2-40B4-BE49-F238E27FC236}">
                <a16:creationId xmlns:a16="http://schemas.microsoft.com/office/drawing/2014/main" id="{E93219A4-8596-73FD-26B1-16B5D63A524C}"/>
              </a:ext>
            </a:extLst>
          </p:cNvPr>
          <p:cNvSpPr/>
          <p:nvPr userDrawn="1"/>
        </p:nvSpPr>
        <p:spPr>
          <a:xfrm>
            <a:off x="10335768" y="0"/>
            <a:ext cx="1261872" cy="91440"/>
          </a:xfrm>
          <a:prstGeom prst="rect">
            <a:avLst/>
          </a:prstGeom>
          <a:solidFill>
            <a:schemeClr val="accent6">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 name="Rectangle 3">
            <a:extLst>
              <a:ext uri="{FF2B5EF4-FFF2-40B4-BE49-F238E27FC236}">
                <a16:creationId xmlns:a16="http://schemas.microsoft.com/office/drawing/2014/main" id="{22BA2B31-8EF8-9E77-C60D-9F19F6354E6E}"/>
              </a:ext>
            </a:extLst>
          </p:cNvPr>
          <p:cNvSpPr/>
          <p:nvPr userDrawn="1"/>
        </p:nvSpPr>
        <p:spPr>
          <a:xfrm>
            <a:off x="9073896" y="0"/>
            <a:ext cx="1261872" cy="9144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 name="Rectangle 4">
            <a:extLst>
              <a:ext uri="{FF2B5EF4-FFF2-40B4-BE49-F238E27FC236}">
                <a16:creationId xmlns:a16="http://schemas.microsoft.com/office/drawing/2014/main" id="{B5FF55C7-2FA3-DCB8-57CC-A10A510681BE}"/>
              </a:ext>
            </a:extLst>
          </p:cNvPr>
          <p:cNvSpPr/>
          <p:nvPr userDrawn="1"/>
        </p:nvSpPr>
        <p:spPr>
          <a:xfrm>
            <a:off x="7812024" y="0"/>
            <a:ext cx="1261872" cy="91440"/>
          </a:xfrm>
          <a:prstGeom prst="rect">
            <a:avLst/>
          </a:prstGeom>
          <a:solidFill>
            <a:schemeClr val="bg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 name="Text Placeholder 2">
            <a:extLst>
              <a:ext uri="{FF2B5EF4-FFF2-40B4-BE49-F238E27FC236}">
                <a16:creationId xmlns:a16="http://schemas.microsoft.com/office/drawing/2014/main" id="{FBA2A273-AA58-111E-C556-3A88CB663C7D}"/>
              </a:ext>
            </a:extLst>
          </p:cNvPr>
          <p:cNvSpPr txBox="1">
            <a:spLocks/>
          </p:cNvSpPr>
          <p:nvPr userDrawn="1"/>
        </p:nvSpPr>
        <p:spPr>
          <a:xfrm>
            <a:off x="168100" y="6406424"/>
            <a:ext cx="272975" cy="283476"/>
          </a:xfrm>
          <a:prstGeom prst="rect">
            <a:avLst/>
          </a:prstGeom>
        </p:spPr>
        <p:txBody>
          <a:bodyPr wrap="square" lIns="0" tIns="0" rIns="0" bIns="0">
            <a:spAutoFit/>
          </a:bodyPr>
          <a:lstStyle>
            <a:lvl1pPr marL="0" indent="0" algn="ctr" defTabSz="914400" rtl="0" eaLnBrk="1" latinLnBrk="0" hangingPunct="1">
              <a:lnSpc>
                <a:spcPct val="120000"/>
              </a:lnSpc>
              <a:spcBef>
                <a:spcPts val="1000"/>
              </a:spcBef>
              <a:buClr>
                <a:schemeClr val="accent5"/>
              </a:buClr>
              <a:buFont typeface="Arial" panose="020B0604020202020204" pitchFamily="34" charset="0"/>
              <a:buNone/>
              <a:defRPr sz="1700" b="0" i="0" kern="1200">
                <a:solidFill>
                  <a:schemeClr val="bg1"/>
                </a:solidFill>
                <a:latin typeface="+mn-lt"/>
                <a:ea typeface="+mn-ea"/>
                <a:cs typeface="+mn-cs"/>
              </a:defRPr>
            </a:lvl1pPr>
            <a:lvl2pPr marL="685800" indent="-283464" algn="l" defTabSz="914400" rtl="0" eaLnBrk="1" latinLnBrk="0" hangingPunct="1">
              <a:lnSpc>
                <a:spcPct val="90000"/>
              </a:lnSpc>
              <a:spcBef>
                <a:spcPts val="500"/>
              </a:spcBef>
              <a:buClr>
                <a:schemeClr val="accent5"/>
              </a:buClr>
              <a:buFont typeface="Arial" panose="020B0604020202020204" pitchFamily="34" charset="0"/>
              <a:buChar char="•"/>
              <a:defRPr sz="2400" b="0" i="0" kern="1200">
                <a:solidFill>
                  <a:schemeClr val="bg1"/>
                </a:solidFill>
                <a:latin typeface="+mn-lt"/>
                <a:ea typeface="+mn-ea"/>
                <a:cs typeface="+mn-cs"/>
              </a:defRPr>
            </a:lvl2pPr>
            <a:lvl3pPr marL="1143000" indent="-283464" algn="l" defTabSz="914400" rtl="0" eaLnBrk="1" latinLnBrk="0" hangingPunct="1">
              <a:lnSpc>
                <a:spcPct val="90000"/>
              </a:lnSpc>
              <a:spcBef>
                <a:spcPts val="500"/>
              </a:spcBef>
              <a:buClr>
                <a:schemeClr val="accent5"/>
              </a:buClr>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500"/>
              </a:spcBef>
              <a:buClr>
                <a:schemeClr val="accent5"/>
              </a:buClr>
              <a:buFont typeface="Arial" panose="020B0604020202020204" pitchFamily="34" charset="0"/>
              <a:buChar char="•"/>
              <a:defRPr sz="1800" b="0" i="0" kern="1200">
                <a:solidFill>
                  <a:schemeClr val="bg1"/>
                </a:solidFill>
                <a:latin typeface="+mn-lt"/>
                <a:ea typeface="+mn-ea"/>
                <a:cs typeface="+mn-cs"/>
              </a:defRPr>
            </a:lvl4pPr>
            <a:lvl5pPr marL="2057400" indent="-283464" algn="l" defTabSz="914400" rtl="0" eaLnBrk="1" latinLnBrk="0" hangingPunct="1">
              <a:lnSpc>
                <a:spcPct val="90000"/>
              </a:lnSpc>
              <a:spcBef>
                <a:spcPts val="500"/>
              </a:spcBef>
              <a:buClr>
                <a:schemeClr val="accent5"/>
              </a:buClr>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A86BDD9-48CA-4C5C-A2D3-D1B6FA40F01C}" type="slidenum">
              <a:rPr lang="en-CH" smtClean="0"/>
              <a:pPr/>
              <a:t>‹#›</a:t>
            </a:fld>
            <a:endParaRPr lang="en-US" dirty="0"/>
          </a:p>
        </p:txBody>
      </p:sp>
    </p:spTree>
    <p:extLst>
      <p:ext uri="{BB962C8B-B14F-4D97-AF65-F5344CB8AC3E}">
        <p14:creationId xmlns:p14="http://schemas.microsoft.com/office/powerpoint/2010/main" val="3515892240"/>
      </p:ext>
    </p:extLst>
  </p:cSld>
  <p:clrMap bg1="dk1" tx1="lt1" bg2="dk2" tx2="lt2" accent1="accent1" accent2="accent2" accent3="accent3" accent4="accent4" accent5="accent5" accent6="accent6" hlink="hlink" folHlink="folHlink"/>
  <p:sldLayoutIdLst>
    <p:sldLayoutId id="2147483711" r:id="rId1"/>
    <p:sldLayoutId id="2147483698" r:id="rId2"/>
    <p:sldLayoutId id="2147483710" r:id="rId3"/>
    <p:sldLayoutId id="2147483700" r:id="rId4"/>
    <p:sldLayoutId id="2147483701" r:id="rId5"/>
    <p:sldLayoutId id="2147483659" r:id="rId6"/>
    <p:sldLayoutId id="2147483709" r:id="rId7"/>
    <p:sldLayoutId id="2147483708" r:id="rId8"/>
    <p:sldLayoutId id="2147483707" r:id="rId9"/>
    <p:sldLayoutId id="2147483706" r:id="rId10"/>
    <p:sldLayoutId id="2147483705" r:id="rId11"/>
    <p:sldLayoutId id="2147483704" r:id="rId12"/>
    <p:sldLayoutId id="2147483703" r:id="rId13"/>
    <p:sldLayoutId id="2147483712" r:id="rId14"/>
    <p:sldLayoutId id="2147483714" r:id="rId15"/>
    <p:sldLayoutId id="2147483715" r:id="rId16"/>
    <p:sldLayoutId id="2147483716" r:id="rId17"/>
  </p:sldLayoutIdLst>
  <p:hf sldNum="0" hdr="0" ftr="0" dt="0"/>
  <p:txStyles>
    <p:titleStyle>
      <a:lvl1pPr algn="l" defTabSz="914400" rtl="0" eaLnBrk="1" latinLnBrk="0" hangingPunct="1">
        <a:lnSpc>
          <a:spcPct val="8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83464" algn="l" defTabSz="914400" rtl="0" eaLnBrk="1" latinLnBrk="0" hangingPunct="1">
        <a:lnSpc>
          <a:spcPct val="120000"/>
        </a:lnSpc>
        <a:spcBef>
          <a:spcPts val="1000"/>
        </a:spcBef>
        <a:buClr>
          <a:schemeClr val="accent5"/>
        </a:buClr>
        <a:buFont typeface="Arial" panose="020B0604020202020204" pitchFamily="34" charset="0"/>
        <a:buChar char="•"/>
        <a:defRPr sz="2800" b="0" i="0" kern="1200">
          <a:solidFill>
            <a:schemeClr val="bg1"/>
          </a:solidFill>
          <a:latin typeface="+mn-lt"/>
          <a:ea typeface="+mn-ea"/>
          <a:cs typeface="+mn-cs"/>
        </a:defRPr>
      </a:lvl1pPr>
      <a:lvl2pPr marL="685800" indent="-283464" algn="l" defTabSz="914400" rtl="0" eaLnBrk="1" latinLnBrk="0" hangingPunct="1">
        <a:lnSpc>
          <a:spcPct val="90000"/>
        </a:lnSpc>
        <a:spcBef>
          <a:spcPts val="500"/>
        </a:spcBef>
        <a:buClr>
          <a:schemeClr val="accent5"/>
        </a:buClr>
        <a:buFont typeface="Arial" panose="020B0604020202020204" pitchFamily="34" charset="0"/>
        <a:buChar char="•"/>
        <a:defRPr sz="2400" b="0" i="0" kern="1200">
          <a:solidFill>
            <a:schemeClr val="bg1"/>
          </a:solidFill>
          <a:latin typeface="+mn-lt"/>
          <a:ea typeface="+mn-ea"/>
          <a:cs typeface="+mn-cs"/>
        </a:defRPr>
      </a:lvl2pPr>
      <a:lvl3pPr marL="1143000" indent="-283464" algn="l" defTabSz="914400" rtl="0" eaLnBrk="1" latinLnBrk="0" hangingPunct="1">
        <a:lnSpc>
          <a:spcPct val="90000"/>
        </a:lnSpc>
        <a:spcBef>
          <a:spcPts val="500"/>
        </a:spcBef>
        <a:buClr>
          <a:schemeClr val="accent5"/>
        </a:buClr>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500"/>
        </a:spcBef>
        <a:buClr>
          <a:schemeClr val="accent5"/>
        </a:buClr>
        <a:buFont typeface="Arial" panose="020B0604020202020204" pitchFamily="34" charset="0"/>
        <a:buChar char="•"/>
        <a:defRPr sz="1800" b="0" i="0" kern="1200">
          <a:solidFill>
            <a:schemeClr val="bg1"/>
          </a:solidFill>
          <a:latin typeface="+mn-lt"/>
          <a:ea typeface="+mn-ea"/>
          <a:cs typeface="+mn-cs"/>
        </a:defRPr>
      </a:lvl4pPr>
      <a:lvl5pPr marL="2057400" indent="-283464" algn="l" defTabSz="914400" rtl="0" eaLnBrk="1" latinLnBrk="0" hangingPunct="1">
        <a:lnSpc>
          <a:spcPct val="90000"/>
        </a:lnSpc>
        <a:spcBef>
          <a:spcPts val="500"/>
        </a:spcBef>
        <a:buClr>
          <a:schemeClr val="accent5"/>
        </a:buClr>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600" userDrawn="1">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pos="39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0.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1.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5.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10.xml"/><Relationship Id="rId3" Type="http://schemas.openxmlformats.org/officeDocument/2006/relationships/diagramLayout" Target="../diagrams/layout9.xml"/><Relationship Id="rId7" Type="http://schemas.openxmlformats.org/officeDocument/2006/relationships/diagramData" Target="../diagrams/data10.xml"/><Relationship Id="rId2" Type="http://schemas.openxmlformats.org/officeDocument/2006/relationships/diagramData" Target="../diagrams/data9.xml"/><Relationship Id="rId1" Type="http://schemas.openxmlformats.org/officeDocument/2006/relationships/slideLayout" Target="../slideLayouts/slideLayout12.xml"/><Relationship Id="rId6" Type="http://schemas.microsoft.com/office/2007/relationships/diagramDrawing" Target="../diagrams/drawing9.xml"/><Relationship Id="rId11" Type="http://schemas.microsoft.com/office/2007/relationships/diagramDrawing" Target="../diagrams/drawing10.xml"/><Relationship Id="rId5" Type="http://schemas.openxmlformats.org/officeDocument/2006/relationships/diagramColors" Target="../diagrams/colors9.xml"/><Relationship Id="rId10" Type="http://schemas.openxmlformats.org/officeDocument/2006/relationships/diagramColors" Target="../diagrams/colors10.xml"/><Relationship Id="rId4" Type="http://schemas.openxmlformats.org/officeDocument/2006/relationships/diagramQuickStyle" Target="../diagrams/quickStyle9.xml"/><Relationship Id="rId9" Type="http://schemas.openxmlformats.org/officeDocument/2006/relationships/diagramQuickStyle" Target="../diagrams/quickStyle10.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1.xml"/><Relationship Id="rId7" Type="http://schemas.openxmlformats.org/officeDocument/2006/relationships/image" Target="../media/image11.jpeg"/><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image" Target="../media/image11.jpeg"/><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5.xml"/><Relationship Id="rId7" Type="http://schemas.openxmlformats.org/officeDocument/2006/relationships/image" Target="../media/image14.jpeg"/><Relationship Id="rId2" Type="http://schemas.openxmlformats.org/officeDocument/2006/relationships/diagramData" Target="../diagrams/data15.xml"/><Relationship Id="rId1" Type="http://schemas.openxmlformats.org/officeDocument/2006/relationships/slideLayout" Target="../slideLayouts/slideLayout10.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10.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10.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2.xml.rels><?xml version="1.0" encoding="UTF-8" standalone="yes"?>
<Relationships xmlns="http://schemas.openxmlformats.org/package/2006/relationships"><Relationship Id="rId8" Type="http://schemas.openxmlformats.org/officeDocument/2006/relationships/diagramLayout" Target="../diagrams/layout19.xml"/><Relationship Id="rId3" Type="http://schemas.openxmlformats.org/officeDocument/2006/relationships/diagramLayout" Target="../diagrams/layout18.xml"/><Relationship Id="rId7" Type="http://schemas.openxmlformats.org/officeDocument/2006/relationships/diagramData" Target="../diagrams/data19.xml"/><Relationship Id="rId2" Type="http://schemas.openxmlformats.org/officeDocument/2006/relationships/diagramData" Target="../diagrams/data18.xml"/><Relationship Id="rId1" Type="http://schemas.openxmlformats.org/officeDocument/2006/relationships/slideLayout" Target="../slideLayouts/slideLayout7.xml"/><Relationship Id="rId6" Type="http://schemas.microsoft.com/office/2007/relationships/diagramDrawing" Target="../diagrams/drawing18.xml"/><Relationship Id="rId11" Type="http://schemas.microsoft.com/office/2007/relationships/diagramDrawing" Target="../diagrams/drawing19.xml"/><Relationship Id="rId5" Type="http://schemas.openxmlformats.org/officeDocument/2006/relationships/diagramColors" Target="../diagrams/colors18.xml"/><Relationship Id="rId10" Type="http://schemas.openxmlformats.org/officeDocument/2006/relationships/diagramColors" Target="../diagrams/colors19.xml"/><Relationship Id="rId4" Type="http://schemas.openxmlformats.org/officeDocument/2006/relationships/diagramQuickStyle" Target="../diagrams/quickStyle18.xml"/><Relationship Id="rId9" Type="http://schemas.openxmlformats.org/officeDocument/2006/relationships/diagramQuickStyle" Target="../diagrams/quickStyle19.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10.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10.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1D9D6-2977-ABCD-FDF8-51AFA5064E54}"/>
              </a:ext>
            </a:extLst>
          </p:cNvPr>
          <p:cNvSpPr>
            <a:spLocks noGrp="1"/>
          </p:cNvSpPr>
          <p:nvPr>
            <p:ph type="ctrTitle"/>
          </p:nvPr>
        </p:nvSpPr>
        <p:spPr>
          <a:xfrm>
            <a:off x="6299835" y="430529"/>
            <a:ext cx="5486400" cy="3291840"/>
          </a:xfrm>
        </p:spPr>
        <p:txBody>
          <a:bodyPr anchor="b">
            <a:normAutofit/>
          </a:bodyPr>
          <a:lstStyle/>
          <a:p>
            <a:r>
              <a:rPr lang="en-US" sz="3800" dirty="0"/>
              <a:t>SEE Award 2025</a:t>
            </a:r>
            <a:br>
              <a:rPr lang="en-US" sz="3800" dirty="0"/>
            </a:br>
            <a:br>
              <a:rPr lang="en-US" sz="3800" dirty="0"/>
            </a:br>
            <a:r>
              <a:rPr lang="en-US" sz="3800" dirty="0"/>
              <a:t>[Enter your project title here – this will be the first slide of your PPT]</a:t>
            </a:r>
          </a:p>
        </p:txBody>
      </p:sp>
      <p:pic>
        <p:nvPicPr>
          <p:cNvPr id="4" name="Picture 3" descr="A group of people sitting at desks with computers&#10;&#10;AI-generated content may be incorrect.">
            <a:extLst>
              <a:ext uri="{FF2B5EF4-FFF2-40B4-BE49-F238E27FC236}">
                <a16:creationId xmlns:a16="http://schemas.microsoft.com/office/drawing/2014/main" id="{25BEECA7-FCA2-3918-6EE4-E2355120D771}"/>
              </a:ext>
            </a:extLst>
          </p:cNvPr>
          <p:cNvPicPr>
            <a:picLocks noChangeAspect="1"/>
          </p:cNvPicPr>
          <p:nvPr/>
        </p:nvPicPr>
        <p:blipFill>
          <a:blip r:embed="rId3">
            <a:extLst>
              <a:ext uri="{28A0092B-C50C-407E-A947-70E740481C1C}">
                <a14:useLocalDpi xmlns:a14="http://schemas.microsoft.com/office/drawing/2010/main" val="0"/>
              </a:ext>
            </a:extLst>
          </a:blip>
          <a:srcRect r="17514" b="2"/>
          <a:stretch>
            <a:fillRect/>
          </a:stretch>
        </p:blipFill>
        <p:spPr>
          <a:xfrm>
            <a:off x="20" y="-11113"/>
            <a:ext cx="5791180" cy="6880226"/>
          </a:xfrm>
          <a:prstGeom prst="rect">
            <a:avLst/>
          </a:prstGeom>
          <a:noFill/>
        </p:spPr>
      </p:pic>
      <p:sp>
        <p:nvSpPr>
          <p:cNvPr id="9" name="Text Placeholder 3">
            <a:extLst>
              <a:ext uri="{FF2B5EF4-FFF2-40B4-BE49-F238E27FC236}">
                <a16:creationId xmlns:a16="http://schemas.microsoft.com/office/drawing/2014/main" id="{88CEDE1E-60CB-19B1-8CBC-FF665BB352B5}"/>
              </a:ext>
            </a:extLst>
          </p:cNvPr>
          <p:cNvSpPr>
            <a:spLocks noGrp="1"/>
          </p:cNvSpPr>
          <p:nvPr>
            <p:ph type="body" sz="quarter" idx="11"/>
          </p:nvPr>
        </p:nvSpPr>
        <p:spPr>
          <a:xfrm>
            <a:off x="6299835" y="4568602"/>
            <a:ext cx="5486400" cy="1645920"/>
          </a:xfrm>
        </p:spPr>
        <p:txBody>
          <a:bodyPr/>
          <a:lstStyle/>
          <a:p>
            <a:endParaRPr lang="en-US"/>
          </a:p>
        </p:txBody>
      </p:sp>
      <p:sp>
        <p:nvSpPr>
          <p:cNvPr id="11" name="Text Placeholder 4">
            <a:extLst>
              <a:ext uri="{FF2B5EF4-FFF2-40B4-BE49-F238E27FC236}">
                <a16:creationId xmlns:a16="http://schemas.microsoft.com/office/drawing/2014/main" id="{E2FF03F3-148F-E2AD-2D05-EA0030C943CB}"/>
              </a:ext>
            </a:extLst>
          </p:cNvPr>
          <p:cNvSpPr>
            <a:spLocks noGrp="1"/>
          </p:cNvSpPr>
          <p:nvPr>
            <p:ph type="body" sz="quarter" idx="13"/>
          </p:nvPr>
        </p:nvSpPr>
        <p:spPr>
          <a:xfrm>
            <a:off x="168100" y="6406424"/>
            <a:ext cx="272975" cy="283476"/>
          </a:xfrm>
        </p:spPr>
        <p:txBody>
          <a:bodyPr/>
          <a:lstStyle/>
          <a:p>
            <a:endParaRPr lang="en-US"/>
          </a:p>
        </p:txBody>
      </p:sp>
    </p:spTree>
    <p:extLst>
      <p:ext uri="{BB962C8B-B14F-4D97-AF65-F5344CB8AC3E}">
        <p14:creationId xmlns:p14="http://schemas.microsoft.com/office/powerpoint/2010/main" val="3390304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FA95D2D-4A1C-8495-AAF2-04D2FAEBED07}"/>
              </a:ext>
            </a:extLst>
          </p:cNvPr>
          <p:cNvSpPr>
            <a:spLocks noGrp="1"/>
          </p:cNvSpPr>
          <p:nvPr>
            <p:ph type="title"/>
          </p:nvPr>
        </p:nvSpPr>
        <p:spPr/>
        <p:txBody>
          <a:bodyPr/>
          <a:lstStyle/>
          <a:p>
            <a:r>
              <a:rPr lang="en-GB" sz="3200" dirty="0"/>
              <a:t>Instruction slide</a:t>
            </a:r>
            <a:endParaRPr lang="en-001" sz="3200" dirty="0"/>
          </a:p>
        </p:txBody>
      </p:sp>
      <p:sp>
        <p:nvSpPr>
          <p:cNvPr id="6" name="Content Placeholder 5">
            <a:extLst>
              <a:ext uri="{FF2B5EF4-FFF2-40B4-BE49-F238E27FC236}">
                <a16:creationId xmlns:a16="http://schemas.microsoft.com/office/drawing/2014/main" id="{37EB39AE-A899-0676-96A7-D822B92EE8A6}"/>
              </a:ext>
            </a:extLst>
          </p:cNvPr>
          <p:cNvSpPr>
            <a:spLocks noGrp="1"/>
          </p:cNvSpPr>
          <p:nvPr>
            <p:ph sz="quarter" idx="13"/>
          </p:nvPr>
        </p:nvSpPr>
        <p:spPr/>
        <p:txBody>
          <a:bodyPr>
            <a:normAutofit lnSpcReduction="10000"/>
          </a:bodyPr>
          <a:lstStyle/>
          <a:p>
            <a:pPr marL="0" indent="0" algn="just">
              <a:lnSpc>
                <a:spcPct val="90000"/>
              </a:lnSpc>
              <a:spcBef>
                <a:spcPts val="0"/>
              </a:spcBef>
              <a:spcAft>
                <a:spcPts val="800"/>
              </a:spcAft>
              <a:buNone/>
            </a:pPr>
            <a:r>
              <a:rPr lang="en-US" sz="1800" dirty="0"/>
              <a:t>Please read this carefully:</a:t>
            </a:r>
          </a:p>
          <a:p>
            <a:pPr algn="just">
              <a:lnSpc>
                <a:spcPct val="90000"/>
              </a:lnSpc>
              <a:spcBef>
                <a:spcPts val="0"/>
              </a:spcBef>
              <a:spcAft>
                <a:spcPts val="800"/>
              </a:spcAft>
            </a:pPr>
            <a:r>
              <a:rPr lang="en-US" sz="1800" dirty="0"/>
              <a:t>Once you have finished your template, please delete slides 2, 3 and 4. They are intended to provide you with an overview of the main things to keep in mind.</a:t>
            </a:r>
          </a:p>
          <a:p>
            <a:pPr algn="just">
              <a:lnSpc>
                <a:spcPct val="90000"/>
              </a:lnSpc>
              <a:spcBef>
                <a:spcPts val="0"/>
              </a:spcBef>
              <a:spcAft>
                <a:spcPts val="800"/>
              </a:spcAft>
            </a:pPr>
            <a:r>
              <a:rPr lang="en-US" sz="1800" dirty="0"/>
              <a:t>Please stick to the slide count and format do not add additional slides, unless specifically instructed to do so.</a:t>
            </a:r>
          </a:p>
          <a:p>
            <a:pPr algn="just">
              <a:lnSpc>
                <a:spcPct val="90000"/>
              </a:lnSpc>
              <a:spcBef>
                <a:spcPts val="0"/>
              </a:spcBef>
              <a:spcAft>
                <a:spcPts val="800"/>
              </a:spcAft>
            </a:pPr>
            <a:r>
              <a:rPr lang="en-US" sz="1800" dirty="0"/>
              <a:t>You can upload supporting documentation and / or videos in support of this PPT using the specific upload button. </a:t>
            </a:r>
          </a:p>
          <a:p>
            <a:pPr algn="just">
              <a:lnSpc>
                <a:spcPct val="90000"/>
              </a:lnSpc>
              <a:spcBef>
                <a:spcPts val="0"/>
              </a:spcBef>
              <a:spcAft>
                <a:spcPts val="800"/>
              </a:spcAft>
            </a:pPr>
            <a:r>
              <a:rPr lang="en-US" sz="1800" dirty="0"/>
              <a:t>You will find a separate upload button to upload the investor reference letter. Remember that this is mandatory for your submission to be considered. </a:t>
            </a:r>
          </a:p>
          <a:p>
            <a:pPr algn="just">
              <a:lnSpc>
                <a:spcPct val="90000"/>
              </a:lnSpc>
              <a:spcBef>
                <a:spcPts val="0"/>
              </a:spcBef>
              <a:spcAft>
                <a:spcPts val="800"/>
              </a:spcAft>
            </a:pPr>
            <a:r>
              <a:rPr lang="en-US" sz="1800" dirty="0"/>
              <a:t>You will find useful tips and information on what to avoid on the website. </a:t>
            </a:r>
            <a:endParaRPr lang="en-001" sz="1800" dirty="0"/>
          </a:p>
        </p:txBody>
      </p:sp>
    </p:spTree>
    <p:extLst>
      <p:ext uri="{BB962C8B-B14F-4D97-AF65-F5344CB8AC3E}">
        <p14:creationId xmlns:p14="http://schemas.microsoft.com/office/powerpoint/2010/main" val="25719710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60049C-B579-1A6B-50B3-AABFE4AC4D4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AEC7412-666C-ABF7-3A41-218C0A3A25B9}"/>
              </a:ext>
            </a:extLst>
          </p:cNvPr>
          <p:cNvSpPr>
            <a:spLocks noGrp="1"/>
          </p:cNvSpPr>
          <p:nvPr>
            <p:ph type="title"/>
          </p:nvPr>
        </p:nvSpPr>
        <p:spPr/>
        <p:txBody>
          <a:bodyPr/>
          <a:lstStyle/>
          <a:p>
            <a:r>
              <a:rPr lang="en-US" sz="3200" dirty="0"/>
              <a:t>Define &amp; align your project</a:t>
            </a:r>
            <a:endParaRPr lang="en-CH" sz="3200" dirty="0"/>
          </a:p>
        </p:txBody>
      </p:sp>
      <p:graphicFrame>
        <p:nvGraphicFramePr>
          <p:cNvPr id="9" name="Content Placeholder 8">
            <a:extLst>
              <a:ext uri="{FF2B5EF4-FFF2-40B4-BE49-F238E27FC236}">
                <a16:creationId xmlns:a16="http://schemas.microsoft.com/office/drawing/2014/main" id="{591FE2C9-592F-0AF9-1A56-22991943CF26}"/>
              </a:ext>
            </a:extLst>
          </p:cNvPr>
          <p:cNvGraphicFramePr>
            <a:graphicFrameLocks noGrp="1"/>
          </p:cNvGraphicFramePr>
          <p:nvPr>
            <p:ph sz="quarter" idx="15"/>
            <p:extLst>
              <p:ext uri="{D42A27DB-BD31-4B8C-83A1-F6EECF244321}">
                <p14:modId xmlns:p14="http://schemas.microsoft.com/office/powerpoint/2010/main" val="787505764"/>
              </p:ext>
            </p:extLst>
          </p:nvPr>
        </p:nvGraphicFramePr>
        <p:xfrm>
          <a:off x="593725" y="1669775"/>
          <a:ext cx="5401558" cy="37638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0" name="Content Placeholder 9">
            <a:extLst>
              <a:ext uri="{FF2B5EF4-FFF2-40B4-BE49-F238E27FC236}">
                <a16:creationId xmlns:a16="http://schemas.microsoft.com/office/drawing/2014/main" id="{7EAFB788-96EF-D403-048B-64FCEF723359}"/>
              </a:ext>
            </a:extLst>
          </p:cNvPr>
          <p:cNvGraphicFramePr>
            <a:graphicFrameLocks noGrp="1"/>
          </p:cNvGraphicFramePr>
          <p:nvPr>
            <p:ph sz="quarter" idx="16"/>
            <p:extLst>
              <p:ext uri="{D42A27DB-BD31-4B8C-83A1-F6EECF244321}">
                <p14:modId xmlns:p14="http://schemas.microsoft.com/office/powerpoint/2010/main" val="3912796365"/>
              </p:ext>
            </p:extLst>
          </p:nvPr>
        </p:nvGraphicFramePr>
        <p:xfrm>
          <a:off x="6462133" y="1669773"/>
          <a:ext cx="5136142" cy="451634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 name="Rectangle 1">
            <a:extLst>
              <a:ext uri="{FF2B5EF4-FFF2-40B4-BE49-F238E27FC236}">
                <a16:creationId xmlns:a16="http://schemas.microsoft.com/office/drawing/2014/main" id="{5D0D8A45-F1E2-5DB8-293C-CE283A2F7AF0}"/>
              </a:ext>
            </a:extLst>
          </p:cNvPr>
          <p:cNvSpPr/>
          <p:nvPr/>
        </p:nvSpPr>
        <p:spPr>
          <a:xfrm>
            <a:off x="593725" y="5433646"/>
            <a:ext cx="5401558" cy="1160585"/>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effectLst/>
                <a:latin typeface="HelveticaNeueLT Pro 55 Roman (Body)"/>
                <a:ea typeface="Aptos" panose="020B0004020202020204" pitchFamily="34" charset="0"/>
                <a:cs typeface="Aptos" panose="020B0004020202020204" pitchFamily="34" charset="0"/>
              </a:rPr>
              <a:t>Project duration:</a:t>
            </a:r>
          </a:p>
          <a:p>
            <a:pPr algn="ctr"/>
            <a:r>
              <a:rPr lang="en-GB" sz="1600" dirty="0">
                <a:effectLst/>
                <a:latin typeface="HelveticaNeueLT Pro 55 Roman (Body)"/>
                <a:ea typeface="Aptos" panose="020B0004020202020204" pitchFamily="34" charset="0"/>
                <a:cs typeface="Aptos" panose="020B0004020202020204" pitchFamily="34" charset="0"/>
              </a:rPr>
              <a:t>12-months for 50k award</a:t>
            </a:r>
          </a:p>
          <a:p>
            <a:pPr algn="ctr"/>
            <a:r>
              <a:rPr lang="en-GB" sz="1600" dirty="0">
                <a:effectLst/>
                <a:latin typeface="HelveticaNeueLT Pro 55 Roman (Body)"/>
                <a:ea typeface="Aptos" panose="020B0004020202020204" pitchFamily="34" charset="0"/>
                <a:cs typeface="Aptos" panose="020B0004020202020204" pitchFamily="34" charset="0"/>
              </a:rPr>
              <a:t>18-months for the 100k award</a:t>
            </a:r>
          </a:p>
          <a:p>
            <a:pPr algn="ctr"/>
            <a:r>
              <a:rPr lang="en-GB" sz="1600" dirty="0">
                <a:effectLst/>
                <a:latin typeface="HelveticaNeueLT Pro 55 Roman (Body)"/>
                <a:ea typeface="Aptos" panose="020B0004020202020204" pitchFamily="34" charset="0"/>
                <a:cs typeface="Aptos" panose="020B0004020202020204" pitchFamily="34" charset="0"/>
              </a:rPr>
              <a:t>24-months for the 150k </a:t>
            </a:r>
            <a:endParaRPr lang="en-001" sz="1600" dirty="0">
              <a:latin typeface="HelveticaNeueLT Pro 55 Roman (Body)"/>
            </a:endParaRPr>
          </a:p>
        </p:txBody>
      </p:sp>
    </p:spTree>
    <p:extLst>
      <p:ext uri="{BB962C8B-B14F-4D97-AF65-F5344CB8AC3E}">
        <p14:creationId xmlns:p14="http://schemas.microsoft.com/office/powerpoint/2010/main" val="2776557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6352D-61E2-C384-9A0E-4708BC942E9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D782680-BC0E-E147-5C30-A06716F5790C}"/>
              </a:ext>
            </a:extLst>
          </p:cNvPr>
          <p:cNvSpPr>
            <a:spLocks noGrp="1"/>
          </p:cNvSpPr>
          <p:nvPr>
            <p:ph type="title"/>
          </p:nvPr>
        </p:nvSpPr>
        <p:spPr>
          <a:xfrm>
            <a:off x="594358" y="381000"/>
            <a:ext cx="10105879" cy="711530"/>
          </a:xfrm>
        </p:spPr>
        <p:txBody>
          <a:bodyPr anchor="b">
            <a:noAutofit/>
          </a:bodyPr>
          <a:lstStyle/>
          <a:p>
            <a:r>
              <a:rPr lang="en-US" sz="3200" dirty="0"/>
              <a:t>Link your project to the evaluation criteria</a:t>
            </a:r>
            <a:endParaRPr lang="en-CH" sz="3200" dirty="0"/>
          </a:p>
        </p:txBody>
      </p:sp>
      <p:graphicFrame>
        <p:nvGraphicFramePr>
          <p:cNvPr id="17" name="Diagram 16">
            <a:extLst>
              <a:ext uri="{FF2B5EF4-FFF2-40B4-BE49-F238E27FC236}">
                <a16:creationId xmlns:a16="http://schemas.microsoft.com/office/drawing/2014/main" id="{539B8615-C62B-DA4E-23B4-7A1B2E4CF786}"/>
              </a:ext>
            </a:extLst>
          </p:cNvPr>
          <p:cNvGraphicFramePr/>
          <p:nvPr>
            <p:extLst>
              <p:ext uri="{D42A27DB-BD31-4B8C-83A1-F6EECF244321}">
                <p14:modId xmlns:p14="http://schemas.microsoft.com/office/powerpoint/2010/main" val="1849308304"/>
              </p:ext>
            </p:extLst>
          </p:nvPr>
        </p:nvGraphicFramePr>
        <p:xfrm>
          <a:off x="594359" y="1319917"/>
          <a:ext cx="10831665" cy="49775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102062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4" name="Content Placeholder 3">
            <a:extLst>
              <a:ext uri="{FF2B5EF4-FFF2-40B4-BE49-F238E27FC236}">
                <a16:creationId xmlns:a16="http://schemas.microsoft.com/office/drawing/2014/main" id="{7EB51F8E-FA9E-F05A-0744-0DDDE5A45FFB}"/>
              </a:ext>
            </a:extLst>
          </p:cNvPr>
          <p:cNvGraphicFramePr>
            <a:graphicFrameLocks noGrp="1"/>
          </p:cNvGraphicFramePr>
          <p:nvPr>
            <p:ph sz="quarter" idx="16"/>
            <p:extLst>
              <p:ext uri="{D42A27DB-BD31-4B8C-83A1-F6EECF244321}">
                <p14:modId xmlns:p14="http://schemas.microsoft.com/office/powerpoint/2010/main" val="2561225367"/>
              </p:ext>
            </p:extLst>
          </p:nvPr>
        </p:nvGraphicFramePr>
        <p:xfrm>
          <a:off x="5881688" y="2209800"/>
          <a:ext cx="4491037" cy="35972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991DBFA3-4929-EF34-6EC0-62D2B6817892}"/>
              </a:ext>
            </a:extLst>
          </p:cNvPr>
          <p:cNvSpPr>
            <a:spLocks noGrp="1"/>
          </p:cNvSpPr>
          <p:nvPr>
            <p:ph type="sldNum" sz="quarter" idx="12"/>
          </p:nvPr>
        </p:nvSpPr>
        <p:spPr/>
        <p:txBody>
          <a:bodyPr vert="horz" lIns="91440" tIns="45720" rIns="91440" bIns="45720" rtlCol="0" anchor="ctr">
            <a:normAutofit fontScale="62500" lnSpcReduction="20000"/>
          </a:bodyPr>
          <a:lstStyle/>
          <a:p>
            <a:pPr>
              <a:spcAft>
                <a:spcPts val="600"/>
              </a:spcAft>
            </a:pPr>
            <a:fld id="{08AB70BE-1769-45B8-85A6-0C837432C7E6}" type="slidenum">
              <a:rPr lang="en-US" smtClean="0"/>
              <a:pPr>
                <a:spcAft>
                  <a:spcPts val="600"/>
                </a:spcAft>
              </a:pPr>
              <a:t>5</a:t>
            </a:fld>
            <a:endParaRPr lang="en-US"/>
          </a:p>
        </p:txBody>
      </p:sp>
      <p:sp>
        <p:nvSpPr>
          <p:cNvPr id="3" name="Title 2">
            <a:extLst>
              <a:ext uri="{FF2B5EF4-FFF2-40B4-BE49-F238E27FC236}">
                <a16:creationId xmlns:a16="http://schemas.microsoft.com/office/drawing/2014/main" id="{19504103-6319-C1BA-994F-97D3A9F1AA56}"/>
              </a:ext>
            </a:extLst>
          </p:cNvPr>
          <p:cNvSpPr>
            <a:spLocks noGrp="1"/>
          </p:cNvSpPr>
          <p:nvPr>
            <p:ph type="title"/>
          </p:nvPr>
        </p:nvSpPr>
        <p:spPr/>
        <p:txBody>
          <a:bodyPr vert="horz" lIns="91440" tIns="45720" rIns="91440" bIns="45720" rtlCol="0" anchor="ctr">
            <a:normAutofit/>
          </a:bodyPr>
          <a:lstStyle/>
          <a:p>
            <a:r>
              <a:rPr lang="en-US" sz="3200" dirty="0"/>
              <a:t>About our institution</a:t>
            </a:r>
          </a:p>
        </p:txBody>
      </p:sp>
      <p:sp>
        <p:nvSpPr>
          <p:cNvPr id="6" name="Content Placeholder 5">
            <a:extLst>
              <a:ext uri="{FF2B5EF4-FFF2-40B4-BE49-F238E27FC236}">
                <a16:creationId xmlns:a16="http://schemas.microsoft.com/office/drawing/2014/main" id="{2A6A6C0C-1F4D-D36B-FA43-87F25EE329AF}"/>
              </a:ext>
            </a:extLst>
          </p:cNvPr>
          <p:cNvSpPr>
            <a:spLocks noGrp="1"/>
          </p:cNvSpPr>
          <p:nvPr>
            <p:ph sz="quarter" idx="15"/>
          </p:nvPr>
        </p:nvSpPr>
        <p:spPr/>
        <p:txBody>
          <a:bodyPr/>
          <a:lstStyle/>
          <a:p>
            <a:endParaRPr lang="en-001"/>
          </a:p>
        </p:txBody>
      </p:sp>
      <p:pic>
        <p:nvPicPr>
          <p:cNvPr id="7" name="Content Placeholder 12" descr="A person in a hard hat standing next to a wall with switches and dials&#10;&#10;AI-generated content may be incorrect.">
            <a:extLst>
              <a:ext uri="{FF2B5EF4-FFF2-40B4-BE49-F238E27FC236}">
                <a16:creationId xmlns:a16="http://schemas.microsoft.com/office/drawing/2014/main" id="{2611A9CA-C281-A08A-8756-77411B6B1AB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3725" y="2209605"/>
            <a:ext cx="4491038" cy="3597469"/>
          </a:xfrm>
          <a:prstGeom prst="rect">
            <a:avLst/>
          </a:prstGeom>
        </p:spPr>
      </p:pic>
    </p:spTree>
    <p:extLst>
      <p:ext uri="{BB962C8B-B14F-4D97-AF65-F5344CB8AC3E}">
        <p14:creationId xmlns:p14="http://schemas.microsoft.com/office/powerpoint/2010/main" val="1359188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B390A484-20C1-EEA6-15C9-66B70FC460DA}"/>
              </a:ext>
            </a:extLst>
          </p:cNvPr>
          <p:cNvSpPr>
            <a:spLocks noGrp="1"/>
          </p:cNvSpPr>
          <p:nvPr>
            <p:ph type="pic" sz="quarter" idx="13"/>
          </p:nvPr>
        </p:nvSpPr>
        <p:spPr/>
        <p:txBody>
          <a:bodyPr/>
          <a:lstStyle/>
          <a:p>
            <a:endParaRPr lang="en-001"/>
          </a:p>
        </p:txBody>
      </p:sp>
      <p:sp>
        <p:nvSpPr>
          <p:cNvPr id="13" name="Content Placeholder 12">
            <a:extLst>
              <a:ext uri="{FF2B5EF4-FFF2-40B4-BE49-F238E27FC236}">
                <a16:creationId xmlns:a16="http://schemas.microsoft.com/office/drawing/2014/main" id="{CA95C632-754E-11BD-53F0-F05CC5257E2E}"/>
              </a:ext>
            </a:extLst>
          </p:cNvPr>
          <p:cNvSpPr>
            <a:spLocks noGrp="1"/>
          </p:cNvSpPr>
          <p:nvPr>
            <p:ph idx="20"/>
          </p:nvPr>
        </p:nvSpPr>
        <p:spPr/>
        <p:txBody>
          <a:bodyPr/>
          <a:lstStyle/>
          <a:p>
            <a:endParaRPr lang="en-001"/>
          </a:p>
        </p:txBody>
      </p:sp>
      <p:sp>
        <p:nvSpPr>
          <p:cNvPr id="14" name="Content Placeholder 13">
            <a:extLst>
              <a:ext uri="{FF2B5EF4-FFF2-40B4-BE49-F238E27FC236}">
                <a16:creationId xmlns:a16="http://schemas.microsoft.com/office/drawing/2014/main" id="{60F1F010-B9C9-5ABC-7F9E-3EDA27EBE519}"/>
              </a:ext>
            </a:extLst>
          </p:cNvPr>
          <p:cNvSpPr>
            <a:spLocks noGrp="1"/>
          </p:cNvSpPr>
          <p:nvPr>
            <p:ph idx="21"/>
          </p:nvPr>
        </p:nvSpPr>
        <p:spPr/>
        <p:txBody>
          <a:bodyPr/>
          <a:lstStyle/>
          <a:p>
            <a:endParaRPr lang="en-001"/>
          </a:p>
        </p:txBody>
      </p:sp>
      <p:sp>
        <p:nvSpPr>
          <p:cNvPr id="15" name="Content Placeholder 14">
            <a:extLst>
              <a:ext uri="{FF2B5EF4-FFF2-40B4-BE49-F238E27FC236}">
                <a16:creationId xmlns:a16="http://schemas.microsoft.com/office/drawing/2014/main" id="{F9CE42BB-2661-391B-25A8-A2E2D33E6487}"/>
              </a:ext>
            </a:extLst>
          </p:cNvPr>
          <p:cNvSpPr>
            <a:spLocks noGrp="1"/>
          </p:cNvSpPr>
          <p:nvPr>
            <p:ph idx="22"/>
          </p:nvPr>
        </p:nvSpPr>
        <p:spPr/>
        <p:txBody>
          <a:bodyPr/>
          <a:lstStyle/>
          <a:p>
            <a:endParaRPr lang="en-001"/>
          </a:p>
        </p:txBody>
      </p:sp>
      <p:sp>
        <p:nvSpPr>
          <p:cNvPr id="16" name="Picture Placeholder 15">
            <a:extLst>
              <a:ext uri="{FF2B5EF4-FFF2-40B4-BE49-F238E27FC236}">
                <a16:creationId xmlns:a16="http://schemas.microsoft.com/office/drawing/2014/main" id="{65D62E59-6A45-5290-96C4-8A9B86EE7AC6}"/>
              </a:ext>
            </a:extLst>
          </p:cNvPr>
          <p:cNvSpPr>
            <a:spLocks noGrp="1"/>
          </p:cNvSpPr>
          <p:nvPr>
            <p:ph type="pic" sz="quarter" idx="23"/>
          </p:nvPr>
        </p:nvSpPr>
        <p:spPr/>
        <p:txBody>
          <a:bodyPr/>
          <a:lstStyle/>
          <a:p>
            <a:endParaRPr lang="en-001"/>
          </a:p>
        </p:txBody>
      </p:sp>
      <p:sp>
        <p:nvSpPr>
          <p:cNvPr id="17" name="Picture Placeholder 16">
            <a:extLst>
              <a:ext uri="{FF2B5EF4-FFF2-40B4-BE49-F238E27FC236}">
                <a16:creationId xmlns:a16="http://schemas.microsoft.com/office/drawing/2014/main" id="{9B22BFFF-BBF5-F767-46E9-9527E6934178}"/>
              </a:ext>
            </a:extLst>
          </p:cNvPr>
          <p:cNvSpPr>
            <a:spLocks noGrp="1"/>
          </p:cNvSpPr>
          <p:nvPr>
            <p:ph type="pic" sz="quarter" idx="24"/>
          </p:nvPr>
        </p:nvSpPr>
        <p:spPr/>
        <p:txBody>
          <a:bodyPr/>
          <a:lstStyle/>
          <a:p>
            <a:endParaRPr lang="en-001"/>
          </a:p>
        </p:txBody>
      </p:sp>
      <p:sp>
        <p:nvSpPr>
          <p:cNvPr id="18" name="Picture Placeholder 17">
            <a:extLst>
              <a:ext uri="{FF2B5EF4-FFF2-40B4-BE49-F238E27FC236}">
                <a16:creationId xmlns:a16="http://schemas.microsoft.com/office/drawing/2014/main" id="{3B74C4A7-1FA1-9074-38FD-A4C964B81536}"/>
              </a:ext>
            </a:extLst>
          </p:cNvPr>
          <p:cNvSpPr>
            <a:spLocks noGrp="1"/>
          </p:cNvSpPr>
          <p:nvPr>
            <p:ph type="pic" sz="quarter" idx="25"/>
          </p:nvPr>
        </p:nvSpPr>
        <p:spPr/>
        <p:txBody>
          <a:bodyPr/>
          <a:lstStyle/>
          <a:p>
            <a:endParaRPr lang="en-001"/>
          </a:p>
        </p:txBody>
      </p:sp>
      <p:sp>
        <p:nvSpPr>
          <p:cNvPr id="11" name="Title 10">
            <a:extLst>
              <a:ext uri="{FF2B5EF4-FFF2-40B4-BE49-F238E27FC236}">
                <a16:creationId xmlns:a16="http://schemas.microsoft.com/office/drawing/2014/main" id="{9220EC5F-3954-2C5C-D55F-A3E844A7FDBB}"/>
              </a:ext>
            </a:extLst>
          </p:cNvPr>
          <p:cNvSpPr>
            <a:spLocks noGrp="1"/>
          </p:cNvSpPr>
          <p:nvPr>
            <p:ph type="title"/>
          </p:nvPr>
        </p:nvSpPr>
        <p:spPr/>
        <p:txBody>
          <a:bodyPr>
            <a:noAutofit/>
          </a:bodyPr>
          <a:lstStyle/>
          <a:p>
            <a:r>
              <a:rPr lang="en-GB" sz="3200" dirty="0"/>
              <a:t>About our team</a:t>
            </a:r>
            <a:endParaRPr lang="en-001" sz="3200" dirty="0"/>
          </a:p>
        </p:txBody>
      </p:sp>
      <p:sp>
        <p:nvSpPr>
          <p:cNvPr id="19" name="Content Placeholder 18">
            <a:extLst>
              <a:ext uri="{FF2B5EF4-FFF2-40B4-BE49-F238E27FC236}">
                <a16:creationId xmlns:a16="http://schemas.microsoft.com/office/drawing/2014/main" id="{BE1BAC06-C182-D703-B584-86C47255F628}"/>
              </a:ext>
            </a:extLst>
          </p:cNvPr>
          <p:cNvSpPr>
            <a:spLocks noGrp="1"/>
          </p:cNvSpPr>
          <p:nvPr>
            <p:ph idx="27"/>
          </p:nvPr>
        </p:nvSpPr>
        <p:spPr/>
        <p:txBody>
          <a:bodyPr/>
          <a:lstStyle/>
          <a:p>
            <a:endParaRPr lang="en-001"/>
          </a:p>
        </p:txBody>
      </p:sp>
      <p:pic>
        <p:nvPicPr>
          <p:cNvPr id="4" name="Picture 3">
            <a:extLst>
              <a:ext uri="{FF2B5EF4-FFF2-40B4-BE49-F238E27FC236}">
                <a16:creationId xmlns:a16="http://schemas.microsoft.com/office/drawing/2014/main" id="{7B86030D-0AB4-814B-4490-3F74CC29B28A}"/>
              </a:ext>
            </a:extLst>
          </p:cNvPr>
          <p:cNvPicPr>
            <a:picLocks noGrp="1" noRot="1" noChangeAspect="1" noMove="1" noResize="1" noEditPoints="1" noAdjustHandles="1" noChangeArrowheads="1" noChangeShapeType="1" noCrop="1"/>
          </p:cNvPicPr>
          <p:nvPr/>
        </p:nvPicPr>
        <p:blipFill>
          <a:blip r:embed="rId2"/>
          <a:stretch>
            <a:fillRect/>
          </a:stretch>
        </p:blipFill>
        <p:spPr>
          <a:xfrm>
            <a:off x="479376" y="951936"/>
            <a:ext cx="2175852" cy="117771"/>
          </a:xfrm>
          <a:prstGeom prst="rect">
            <a:avLst/>
          </a:prstGeom>
        </p:spPr>
      </p:pic>
    </p:spTree>
    <p:extLst>
      <p:ext uri="{BB962C8B-B14F-4D97-AF65-F5344CB8AC3E}">
        <p14:creationId xmlns:p14="http://schemas.microsoft.com/office/powerpoint/2010/main" val="3469881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8CE60-587E-1D5C-8B50-ED3441BA49CE}"/>
              </a:ext>
            </a:extLst>
          </p:cNvPr>
          <p:cNvSpPr>
            <a:spLocks noGrp="1"/>
          </p:cNvSpPr>
          <p:nvPr>
            <p:ph type="ctrTitle"/>
          </p:nvPr>
        </p:nvSpPr>
        <p:spPr>
          <a:xfrm>
            <a:off x="6299835" y="430529"/>
            <a:ext cx="5486400" cy="3291840"/>
          </a:xfrm>
        </p:spPr>
        <p:txBody>
          <a:bodyPr/>
          <a:lstStyle/>
          <a:p>
            <a:r>
              <a:rPr lang="en-US" dirty="0"/>
              <a:t>Section 1: The Blueprint</a:t>
            </a:r>
          </a:p>
        </p:txBody>
      </p:sp>
      <p:sp>
        <p:nvSpPr>
          <p:cNvPr id="3" name="Text Placeholder 2">
            <a:extLst>
              <a:ext uri="{FF2B5EF4-FFF2-40B4-BE49-F238E27FC236}">
                <a16:creationId xmlns:a16="http://schemas.microsoft.com/office/drawing/2014/main" id="{0E02AE9C-BA1D-195E-3B93-A5A0CC03D8F3}"/>
              </a:ext>
            </a:extLst>
          </p:cNvPr>
          <p:cNvSpPr>
            <a:spLocks noGrp="1"/>
          </p:cNvSpPr>
          <p:nvPr>
            <p:ph type="body" sz="quarter" idx="11"/>
          </p:nvPr>
        </p:nvSpPr>
        <p:spPr>
          <a:xfrm>
            <a:off x="6299835" y="4568602"/>
            <a:ext cx="5486400" cy="1645920"/>
          </a:xfrm>
        </p:spPr>
        <p:txBody>
          <a:bodyPr/>
          <a:lstStyle/>
          <a:p>
            <a:r>
              <a:rPr lang="en-US" dirty="0"/>
              <a:t>Introduce your project</a:t>
            </a:r>
          </a:p>
        </p:txBody>
      </p:sp>
      <p:pic>
        <p:nvPicPr>
          <p:cNvPr id="8" name="Picture Placeholder 7">
            <a:extLst>
              <a:ext uri="{FF2B5EF4-FFF2-40B4-BE49-F238E27FC236}">
                <a16:creationId xmlns:a16="http://schemas.microsoft.com/office/drawing/2014/main" id="{4D4FB4B5-31A9-53F7-6C1A-D9C92A9EFB1C}"/>
              </a:ext>
            </a:extLst>
          </p:cNvPr>
          <p:cNvPicPr>
            <a:picLocks noGrp="1" noChangeAspect="1"/>
          </p:cNvPicPr>
          <p:nvPr>
            <p:ph type="pic" sz="quarter" idx="12"/>
          </p:nvPr>
        </p:nvPicPr>
        <p:blipFill rotWithShape="1">
          <a:blip r:embed="rId3">
            <a:extLst>
              <a:ext uri="{28A0092B-C50C-407E-A947-70E740481C1C}">
                <a14:useLocalDpi xmlns:a14="http://schemas.microsoft.com/office/drawing/2010/main" val="0"/>
              </a:ext>
            </a:extLst>
          </a:blip>
          <a:srcRect l="43194" r="2840"/>
          <a:stretch/>
        </p:blipFill>
        <p:spPr>
          <a:xfrm>
            <a:off x="0" y="0"/>
            <a:ext cx="5791200" cy="6880226"/>
          </a:xfrm>
        </p:spPr>
      </p:pic>
      <p:sp>
        <p:nvSpPr>
          <p:cNvPr id="4" name="Text Placeholder 2">
            <a:extLst>
              <a:ext uri="{FF2B5EF4-FFF2-40B4-BE49-F238E27FC236}">
                <a16:creationId xmlns:a16="http://schemas.microsoft.com/office/drawing/2014/main" id="{BE639A51-F291-55A5-0A4C-6E683A9E0C0D}"/>
              </a:ext>
            </a:extLst>
          </p:cNvPr>
          <p:cNvSpPr>
            <a:spLocks noGrp="1"/>
          </p:cNvSpPr>
          <p:nvPr>
            <p:ph type="body" sz="quarter" idx="13" hasCustomPrompt="1"/>
          </p:nvPr>
        </p:nvSpPr>
        <p:spPr>
          <a:xfrm>
            <a:off x="168100" y="6406424"/>
            <a:ext cx="272975" cy="283476"/>
          </a:xfrm>
        </p:spPr>
        <p:txBody>
          <a:bodyPr wrap="square" lIns="0" tIns="0" rIns="0" bIns="0">
            <a:spAutoFit/>
          </a:bodyPr>
          <a:lstStyle>
            <a:lvl1pPr marL="0" indent="0" algn="ctr">
              <a:buNone/>
              <a:defRPr sz="1700"/>
            </a:lvl1pPr>
          </a:lstStyle>
          <a:p>
            <a:fld id="{7A86BDD9-48CA-4C5C-A2D3-D1B6FA40F01C}" type="slidenum">
              <a:rPr lang="en-CH" smtClean="0">
                <a:solidFill>
                  <a:schemeClr val="tx1"/>
                </a:solidFill>
              </a:rPr>
              <a:t>7</a:t>
            </a:fld>
            <a:endParaRPr lang="en-US" dirty="0">
              <a:solidFill>
                <a:schemeClr val="tx1"/>
              </a:solidFill>
            </a:endParaRPr>
          </a:p>
        </p:txBody>
      </p:sp>
    </p:spTree>
    <p:extLst>
      <p:ext uri="{BB962C8B-B14F-4D97-AF65-F5344CB8AC3E}">
        <p14:creationId xmlns:p14="http://schemas.microsoft.com/office/powerpoint/2010/main" val="1440871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7E5AD67-E33A-41FF-969E-2A53E308FCF4}"/>
              </a:ext>
            </a:extLst>
          </p:cNvPr>
          <p:cNvSpPr>
            <a:spLocks noGrp="1"/>
          </p:cNvSpPr>
          <p:nvPr>
            <p:ph sz="quarter" idx="14"/>
          </p:nvPr>
        </p:nvSpPr>
        <p:spPr/>
        <p:txBody>
          <a:bodyPr/>
          <a:lstStyle/>
          <a:p>
            <a:endParaRPr lang="en-001" dirty="0"/>
          </a:p>
        </p:txBody>
      </p:sp>
      <p:graphicFrame>
        <p:nvGraphicFramePr>
          <p:cNvPr id="6" name="Content Placeholder 5">
            <a:extLst>
              <a:ext uri="{FF2B5EF4-FFF2-40B4-BE49-F238E27FC236}">
                <a16:creationId xmlns:a16="http://schemas.microsoft.com/office/drawing/2014/main" id="{6C107896-62D0-CB2E-8D73-740FE4E12052}"/>
              </a:ext>
            </a:extLst>
          </p:cNvPr>
          <p:cNvGraphicFramePr>
            <a:graphicFrameLocks noGrp="1"/>
          </p:cNvGraphicFramePr>
          <p:nvPr>
            <p:ph sz="quarter" idx="13"/>
            <p:extLst>
              <p:ext uri="{D42A27DB-BD31-4B8C-83A1-F6EECF244321}">
                <p14:modId xmlns:p14="http://schemas.microsoft.com/office/powerpoint/2010/main" val="1029634993"/>
              </p:ext>
            </p:extLst>
          </p:nvPr>
        </p:nvGraphicFramePr>
        <p:xfrm>
          <a:off x="3670300" y="2209800"/>
          <a:ext cx="7927975" cy="3713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3">
            <a:extLst>
              <a:ext uri="{FF2B5EF4-FFF2-40B4-BE49-F238E27FC236}">
                <a16:creationId xmlns:a16="http://schemas.microsoft.com/office/drawing/2014/main" id="{9D8581BF-BF82-9BBD-BB40-907C23566D81}"/>
              </a:ext>
            </a:extLst>
          </p:cNvPr>
          <p:cNvSpPr>
            <a:spLocks noGrp="1"/>
          </p:cNvSpPr>
          <p:nvPr>
            <p:ph type="title"/>
          </p:nvPr>
        </p:nvSpPr>
        <p:spPr/>
        <p:txBody>
          <a:bodyPr/>
          <a:lstStyle/>
          <a:p>
            <a:r>
              <a:rPr lang="en-GB" sz="3200" dirty="0"/>
              <a:t>The blueprint</a:t>
            </a:r>
            <a:endParaRPr lang="en-001" sz="3200" dirty="0"/>
          </a:p>
        </p:txBody>
      </p:sp>
      <p:sp>
        <p:nvSpPr>
          <p:cNvPr id="7" name="Rectangle: Rounded Corners 5">
            <a:extLst>
              <a:ext uri="{FF2B5EF4-FFF2-40B4-BE49-F238E27FC236}">
                <a16:creationId xmlns:a16="http://schemas.microsoft.com/office/drawing/2014/main" id="{A24ECC04-FFA9-4A0F-C843-2CC300C00B24}"/>
              </a:ext>
            </a:extLst>
          </p:cNvPr>
          <p:cNvSpPr/>
          <p:nvPr/>
        </p:nvSpPr>
        <p:spPr>
          <a:xfrm>
            <a:off x="593725" y="2209799"/>
            <a:ext cx="2825115" cy="3713469"/>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vert="horz" lIns="0" tIns="274320" rIns="91440" bIns="45720" rtlCol="0">
            <a:normAutofit/>
          </a:bodyPr>
          <a:lstStyle/>
          <a:p>
            <a:pPr marL="285750" indent="-285750">
              <a:spcBef>
                <a:spcPts val="1800"/>
              </a:spcBef>
              <a:buClr>
                <a:schemeClr val="accent5"/>
              </a:buClr>
              <a:buFont typeface="Arial" panose="020B0604020202020204" pitchFamily="34" charset="0"/>
              <a:buChar char="•"/>
            </a:pPr>
            <a:r>
              <a:rPr lang="en-US" sz="1600" dirty="0">
                <a:solidFill>
                  <a:schemeClr val="tx1"/>
                </a:solidFill>
              </a:rPr>
              <a:t>In one sentence each, provide the project name, its purpose and impact.</a:t>
            </a:r>
          </a:p>
          <a:p>
            <a:pPr marL="285750" indent="-285750">
              <a:spcBef>
                <a:spcPts val="1800"/>
              </a:spcBef>
              <a:spcAft>
                <a:spcPct val="35000"/>
              </a:spcAft>
              <a:buClr>
                <a:schemeClr val="accent5"/>
              </a:buClr>
              <a:buFont typeface="Arial" panose="020B0604020202020204" pitchFamily="34" charset="0"/>
              <a:buChar char="•"/>
            </a:pPr>
            <a:r>
              <a:rPr lang="en-US" sz="1600" dirty="0">
                <a:solidFill>
                  <a:schemeClr val="tx1"/>
                </a:solidFill>
              </a:rPr>
              <a:t>You can put a photo that best captures your focus on the left.</a:t>
            </a:r>
          </a:p>
          <a:p>
            <a:pPr marL="285750" indent="-285750">
              <a:spcBef>
                <a:spcPts val="1800"/>
              </a:spcBef>
              <a:spcAft>
                <a:spcPct val="35000"/>
              </a:spcAft>
              <a:buClr>
                <a:schemeClr val="accent5"/>
              </a:buClr>
              <a:buFont typeface="Arial" panose="020B0604020202020204" pitchFamily="34" charset="0"/>
              <a:buChar char="•"/>
            </a:pPr>
            <a:r>
              <a:rPr lang="en-US" sz="1600" dirty="0">
                <a:solidFill>
                  <a:schemeClr val="tx1"/>
                </a:solidFill>
              </a:rPr>
              <a:t>Please delete the instructions once you have filled in your information.  </a:t>
            </a:r>
          </a:p>
        </p:txBody>
      </p:sp>
    </p:spTree>
    <p:extLst>
      <p:ext uri="{BB962C8B-B14F-4D97-AF65-F5344CB8AC3E}">
        <p14:creationId xmlns:p14="http://schemas.microsoft.com/office/powerpoint/2010/main" val="29068785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469F0ADF-6094-EA3D-1B65-F55D52D7E154}"/>
              </a:ext>
            </a:extLst>
          </p:cNvPr>
          <p:cNvSpPr/>
          <p:nvPr/>
        </p:nvSpPr>
        <p:spPr>
          <a:xfrm>
            <a:off x="595523" y="2209800"/>
            <a:ext cx="5746750" cy="3597470"/>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vert="horz" lIns="0" tIns="45720" rIns="91440" bIns="45720" rtlCol="0">
            <a:normAutofit/>
          </a:bodyPr>
          <a:lstStyle/>
          <a:p>
            <a:pPr marL="285750" indent="-285750">
              <a:spcBef>
                <a:spcPts val="1800"/>
              </a:spcBef>
              <a:spcAft>
                <a:spcPct val="35000"/>
              </a:spcAft>
              <a:buClr>
                <a:schemeClr val="accent5"/>
              </a:buClr>
              <a:buFont typeface="Arial" panose="020B0604020202020204" pitchFamily="34" charset="0"/>
              <a:buChar char="•"/>
            </a:pPr>
            <a:r>
              <a:rPr lang="en-US" sz="1600" dirty="0">
                <a:solidFill>
                  <a:schemeClr val="tx1"/>
                </a:solidFill>
              </a:rPr>
              <a:t>To begin with, can you use either 1 question, 1 challenge or 1 interesting fact to grab our attention for the problem / challenge you address. </a:t>
            </a:r>
          </a:p>
          <a:p>
            <a:pPr marL="285750" indent="-285750">
              <a:spcBef>
                <a:spcPts val="1800"/>
              </a:spcBef>
              <a:spcAft>
                <a:spcPct val="35000"/>
              </a:spcAft>
              <a:buClr>
                <a:schemeClr val="accent5"/>
              </a:buClr>
              <a:buFont typeface="Arial" panose="020B0604020202020204" pitchFamily="34" charset="0"/>
              <a:buChar char="•"/>
            </a:pPr>
            <a:r>
              <a:rPr lang="en-US" sz="1600" dirty="0">
                <a:solidFill>
                  <a:schemeClr val="tx1"/>
                </a:solidFill>
              </a:rPr>
              <a:t>Then use the remainder of the space in this box to explain who is affected and how, and what the connection to skills, employability, and/or employment quality is.  </a:t>
            </a:r>
          </a:p>
          <a:p>
            <a:pPr marL="285750" indent="-285750">
              <a:spcBef>
                <a:spcPts val="1800"/>
              </a:spcBef>
              <a:spcAft>
                <a:spcPct val="35000"/>
              </a:spcAft>
              <a:buClr>
                <a:schemeClr val="accent5"/>
              </a:buClr>
              <a:buFont typeface="Arial" panose="020B0604020202020204" pitchFamily="34" charset="0"/>
              <a:buChar char="•"/>
            </a:pPr>
            <a:r>
              <a:rPr lang="en-US" sz="1600" dirty="0">
                <a:solidFill>
                  <a:schemeClr val="tx1"/>
                </a:solidFill>
              </a:rPr>
              <a:t>You can put a photo that best captures your challenge on the right.</a:t>
            </a:r>
          </a:p>
          <a:p>
            <a:pPr marL="285750" indent="-285750">
              <a:spcBef>
                <a:spcPts val="1800"/>
              </a:spcBef>
              <a:spcAft>
                <a:spcPct val="35000"/>
              </a:spcAft>
              <a:buClr>
                <a:schemeClr val="accent5"/>
              </a:buClr>
              <a:buFont typeface="Arial" panose="020B0604020202020204" pitchFamily="34" charset="0"/>
              <a:buChar char="•"/>
            </a:pPr>
            <a:r>
              <a:rPr lang="en-US" sz="1600" dirty="0">
                <a:solidFill>
                  <a:schemeClr val="tx1"/>
                </a:solidFill>
              </a:rPr>
              <a:t>Please delete the instructions once you have filled in your information.  </a:t>
            </a:r>
          </a:p>
        </p:txBody>
      </p:sp>
      <p:pic>
        <p:nvPicPr>
          <p:cNvPr id="9" name="Content Placeholder 8" descr="A group of men wearing hard hats&#10;&#10;AI-generated content may be incorrect.">
            <a:extLst>
              <a:ext uri="{FF2B5EF4-FFF2-40B4-BE49-F238E27FC236}">
                <a16:creationId xmlns:a16="http://schemas.microsoft.com/office/drawing/2014/main" id="{30388CDD-B3C6-8384-6585-11B2D8A57E10}"/>
              </a:ext>
            </a:extLst>
          </p:cNvPr>
          <p:cNvPicPr>
            <a:picLocks noGrp="1" noChangeAspect="1"/>
          </p:cNvPicPr>
          <p:nvPr>
            <p:ph sz="quarter" idx="14"/>
          </p:nvPr>
        </p:nvPicPr>
        <p:blipFill>
          <a:blip r:embed="rId2">
            <a:extLst>
              <a:ext uri="{28A0092B-C50C-407E-A947-70E740481C1C}">
                <a14:useLocalDpi xmlns:a14="http://schemas.microsoft.com/office/drawing/2010/main" val="0"/>
              </a:ext>
            </a:extLst>
          </a:blip>
          <a:srcRect l="15308" r="11455" b="2"/>
          <a:stretch>
            <a:fillRect/>
          </a:stretch>
        </p:blipFill>
        <p:spPr>
          <a:xfrm>
            <a:off x="7620000" y="2209800"/>
            <a:ext cx="3947160" cy="3597470"/>
          </a:xfrm>
          <a:noFill/>
        </p:spPr>
      </p:pic>
      <p:sp>
        <p:nvSpPr>
          <p:cNvPr id="4" name="Title 3">
            <a:extLst>
              <a:ext uri="{FF2B5EF4-FFF2-40B4-BE49-F238E27FC236}">
                <a16:creationId xmlns:a16="http://schemas.microsoft.com/office/drawing/2014/main" id="{EB83AB64-F7FC-C2F4-F7CC-28F3E513ABFB}"/>
              </a:ext>
            </a:extLst>
          </p:cNvPr>
          <p:cNvSpPr>
            <a:spLocks noGrp="1"/>
          </p:cNvSpPr>
          <p:nvPr>
            <p:ph type="title"/>
          </p:nvPr>
        </p:nvSpPr>
        <p:spPr>
          <a:xfrm>
            <a:off x="594359" y="381000"/>
            <a:ext cx="6574388" cy="711530"/>
          </a:xfrm>
        </p:spPr>
        <p:txBody>
          <a:bodyPr vert="horz" lIns="0" tIns="0" rIns="0" bIns="0" rtlCol="0" anchor="b" anchorCtr="0">
            <a:normAutofit/>
          </a:bodyPr>
          <a:lstStyle/>
          <a:p>
            <a:r>
              <a:rPr lang="en-US" sz="3200" b="1" i="0" kern="1200" spc="50" baseline="0" dirty="0">
                <a:latin typeface="+mj-lt"/>
                <a:ea typeface="+mj-ea"/>
                <a:cs typeface="+mj-cs"/>
              </a:rPr>
              <a:t>The foundation</a:t>
            </a:r>
          </a:p>
        </p:txBody>
      </p:sp>
    </p:spTree>
    <p:extLst>
      <p:ext uri="{BB962C8B-B14F-4D97-AF65-F5344CB8AC3E}">
        <p14:creationId xmlns:p14="http://schemas.microsoft.com/office/powerpoint/2010/main" val="2267109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786AED-1981-C465-9693-9F49D656D9B3}"/>
              </a:ext>
            </a:extLst>
          </p:cNvPr>
          <p:cNvSpPr>
            <a:spLocks noGrp="1"/>
          </p:cNvSpPr>
          <p:nvPr>
            <p:ph sz="quarter" idx="14"/>
          </p:nvPr>
        </p:nvSpPr>
        <p:spPr/>
        <p:txBody>
          <a:bodyPr/>
          <a:lstStyle/>
          <a:p>
            <a:pPr marL="0" indent="0">
              <a:buNone/>
            </a:pPr>
            <a:endParaRPr lang="en-001" dirty="0"/>
          </a:p>
        </p:txBody>
      </p:sp>
      <p:sp>
        <p:nvSpPr>
          <p:cNvPr id="4" name="Title 3">
            <a:extLst>
              <a:ext uri="{FF2B5EF4-FFF2-40B4-BE49-F238E27FC236}">
                <a16:creationId xmlns:a16="http://schemas.microsoft.com/office/drawing/2014/main" id="{C6E87CE5-905F-2A45-1518-80ED47004932}"/>
              </a:ext>
            </a:extLst>
          </p:cNvPr>
          <p:cNvSpPr>
            <a:spLocks noGrp="1"/>
          </p:cNvSpPr>
          <p:nvPr>
            <p:ph type="title"/>
          </p:nvPr>
        </p:nvSpPr>
        <p:spPr/>
        <p:txBody>
          <a:bodyPr/>
          <a:lstStyle/>
          <a:p>
            <a:r>
              <a:rPr lang="en-GB" sz="3200" dirty="0"/>
              <a:t>The framework</a:t>
            </a:r>
            <a:endParaRPr lang="en-001" sz="3200" dirty="0"/>
          </a:p>
        </p:txBody>
      </p:sp>
      <p:graphicFrame>
        <p:nvGraphicFramePr>
          <p:cNvPr id="5" name="Content Placeholder 8">
            <a:extLst>
              <a:ext uri="{FF2B5EF4-FFF2-40B4-BE49-F238E27FC236}">
                <a16:creationId xmlns:a16="http://schemas.microsoft.com/office/drawing/2014/main" id="{236FF5C4-FEAA-E3F6-6777-2FCB63D6CB25}"/>
              </a:ext>
            </a:extLst>
          </p:cNvPr>
          <p:cNvGraphicFramePr>
            <a:graphicFrameLocks noGrp="1"/>
          </p:cNvGraphicFramePr>
          <p:nvPr>
            <p:ph sz="quarter" idx="13"/>
            <p:extLst>
              <p:ext uri="{D42A27DB-BD31-4B8C-83A1-F6EECF244321}">
                <p14:modId xmlns:p14="http://schemas.microsoft.com/office/powerpoint/2010/main" val="2887307597"/>
              </p:ext>
            </p:extLst>
          </p:nvPr>
        </p:nvGraphicFramePr>
        <p:xfrm>
          <a:off x="595313" y="2209800"/>
          <a:ext cx="5746750" cy="3597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Rectangle: Rounded Corners 5">
            <a:extLst>
              <a:ext uri="{FF2B5EF4-FFF2-40B4-BE49-F238E27FC236}">
                <a16:creationId xmlns:a16="http://schemas.microsoft.com/office/drawing/2014/main" id="{E43615DC-42BC-C3E4-4CB6-23ABB30C04BF}"/>
              </a:ext>
            </a:extLst>
          </p:cNvPr>
          <p:cNvSpPr/>
          <p:nvPr/>
        </p:nvSpPr>
        <p:spPr>
          <a:xfrm>
            <a:off x="7620000" y="2209800"/>
            <a:ext cx="3947160" cy="3713469"/>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vert="horz" lIns="0" tIns="274320" rIns="91440" bIns="45720" rtlCol="0">
            <a:normAutofit fontScale="92500" lnSpcReduction="20000"/>
          </a:bodyPr>
          <a:lstStyle/>
          <a:p>
            <a:pPr marL="285750" indent="-285750">
              <a:buFont typeface="Arial" panose="020B0604020202020204" pitchFamily="34" charset="0"/>
              <a:buChar char="•"/>
            </a:pPr>
            <a:r>
              <a:rPr lang="en-GB" sz="1700" dirty="0">
                <a:effectLst/>
                <a:latin typeface="HelveticaNeueLT Pro 55 Roman (Body)"/>
                <a:ea typeface="Calibri" panose="020F0502020204030204" pitchFamily="34" charset="0"/>
                <a:cs typeface="Times New Roman" panose="02020603050405020304" pitchFamily="18" charset="0"/>
              </a:rPr>
              <a:t>Select the thematic area(s) your project addresses and present it in one box.</a:t>
            </a:r>
            <a:endParaRPr lang="en-GB" sz="1700" dirty="0">
              <a:latin typeface="HelveticaNeueLT Pro 55 Roman (Body)"/>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GB" sz="1700" dirty="0">
                <a:effectLst/>
                <a:latin typeface="HelveticaNeueLT Pro 55 Roman (Body)"/>
                <a:ea typeface="Calibri" panose="020F0502020204030204" pitchFamily="34" charset="0"/>
                <a:cs typeface="Times New Roman" panose="02020603050405020304" pitchFamily="18" charset="0"/>
              </a:rPr>
              <a:t>You can leave the definition provided or provide your own and delete the other ones. </a:t>
            </a:r>
          </a:p>
          <a:p>
            <a:pPr marL="285750" indent="-285750">
              <a:buFont typeface="Arial" panose="020B0604020202020204" pitchFamily="34" charset="0"/>
              <a:buChar char="•"/>
            </a:pPr>
            <a:endParaRPr lang="en-GB" sz="1700" dirty="0">
              <a:effectLst/>
              <a:latin typeface="HelveticaNeueLT Pro 55 Roman (Body)"/>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GB" sz="1700" kern="100" dirty="0">
                <a:effectLst/>
                <a:latin typeface="HelveticaNeueLT Pro 55 Roman (Body)"/>
                <a:ea typeface="Calibri" panose="020F0502020204030204" pitchFamily="34" charset="0"/>
                <a:cs typeface="Times New Roman" panose="02020603050405020304" pitchFamily="18" charset="0"/>
              </a:rPr>
              <a:t>If your project addresses multiple areas, explain how they are interconnected in an additional box. </a:t>
            </a:r>
          </a:p>
          <a:p>
            <a:pPr marL="285750" indent="-285750">
              <a:buFont typeface="Arial" panose="020B0604020202020204" pitchFamily="34" charset="0"/>
              <a:buChar char="•"/>
            </a:pPr>
            <a:endParaRPr lang="en-GB" sz="1700" kern="100" dirty="0">
              <a:solidFill>
                <a:schemeClr val="tx1"/>
              </a:solidFill>
              <a:latin typeface="HelveticaNeueLT Pro 55 Roman (Body)"/>
              <a:cs typeface="Times New Roman" panose="02020603050405020304" pitchFamily="18" charset="0"/>
            </a:endParaRPr>
          </a:p>
          <a:p>
            <a:pPr marL="285750" indent="-285750">
              <a:buFont typeface="Arial" panose="020B0604020202020204" pitchFamily="34" charset="0"/>
              <a:buChar char="•"/>
            </a:pPr>
            <a:r>
              <a:rPr lang="en-US" sz="1700" dirty="0">
                <a:solidFill>
                  <a:schemeClr val="tx1"/>
                </a:solidFill>
                <a:latin typeface="HelveticaNeueLT Pro 55 Roman (Body)"/>
              </a:rPr>
              <a:t>You can put a graphic or photo that best captures your thematic area  instead of this box. </a:t>
            </a:r>
          </a:p>
          <a:p>
            <a:pPr marL="285750" indent="-285750">
              <a:buFont typeface="Arial" panose="020B0604020202020204" pitchFamily="34" charset="0"/>
              <a:buChar char="•"/>
            </a:pPr>
            <a:endParaRPr lang="en-US" sz="1700" dirty="0">
              <a:solidFill>
                <a:schemeClr val="tx1"/>
              </a:solidFill>
              <a:latin typeface="HelveticaNeueLT Pro 55 Roman (Body)"/>
            </a:endParaRPr>
          </a:p>
          <a:p>
            <a:pPr marL="285750" indent="-285750">
              <a:buFont typeface="Arial" panose="020B0604020202020204" pitchFamily="34" charset="0"/>
              <a:buChar char="•"/>
            </a:pPr>
            <a:r>
              <a:rPr lang="en-US" sz="1700" dirty="0">
                <a:solidFill>
                  <a:schemeClr val="tx1"/>
                </a:solidFill>
                <a:latin typeface="HelveticaNeueLT Pro 55 Roman (Body)"/>
              </a:rPr>
              <a:t>Please delete the instructions once you have filled in your information.  </a:t>
            </a:r>
          </a:p>
          <a:p>
            <a:endParaRPr lang="en-US" sz="1800" dirty="0">
              <a:solidFill>
                <a:schemeClr val="tx1"/>
              </a:solidFill>
            </a:endParaRPr>
          </a:p>
          <a:p>
            <a:pPr algn="ctr">
              <a:spcBef>
                <a:spcPts val="1800"/>
              </a:spcBef>
              <a:buClr>
                <a:schemeClr val="accent5"/>
              </a:buClr>
            </a:pPr>
            <a:endParaRPr lang="en-US" dirty="0">
              <a:solidFill>
                <a:schemeClr val="tx1"/>
              </a:solidFill>
            </a:endParaRPr>
          </a:p>
        </p:txBody>
      </p:sp>
    </p:spTree>
    <p:extLst>
      <p:ext uri="{BB962C8B-B14F-4D97-AF65-F5344CB8AC3E}">
        <p14:creationId xmlns:p14="http://schemas.microsoft.com/office/powerpoint/2010/main" val="3174118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6819D5C6-9352-DC60-57E2-947CB2D03284}"/>
              </a:ext>
            </a:extLst>
          </p:cNvPr>
          <p:cNvGraphicFramePr>
            <a:graphicFrameLocks noGrp="1"/>
          </p:cNvGraphicFramePr>
          <p:nvPr>
            <p:ph sz="quarter" idx="13"/>
            <p:extLst>
              <p:ext uri="{D42A27DB-BD31-4B8C-83A1-F6EECF244321}">
                <p14:modId xmlns:p14="http://schemas.microsoft.com/office/powerpoint/2010/main" val="122055571"/>
              </p:ext>
            </p:extLst>
          </p:nvPr>
        </p:nvGraphicFramePr>
        <p:xfrm>
          <a:off x="3657600" y="2281238"/>
          <a:ext cx="7810500" cy="37004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3">
            <a:extLst>
              <a:ext uri="{FF2B5EF4-FFF2-40B4-BE49-F238E27FC236}">
                <a16:creationId xmlns:a16="http://schemas.microsoft.com/office/drawing/2014/main" id="{2E24E2E9-8376-3D13-EE78-5CA3E8C5D01D}"/>
              </a:ext>
            </a:extLst>
          </p:cNvPr>
          <p:cNvSpPr>
            <a:spLocks noGrp="1"/>
          </p:cNvSpPr>
          <p:nvPr>
            <p:ph type="title"/>
          </p:nvPr>
        </p:nvSpPr>
        <p:spPr/>
        <p:txBody>
          <a:bodyPr/>
          <a:lstStyle/>
          <a:p>
            <a:r>
              <a:rPr lang="en-GB" sz="3200" dirty="0"/>
              <a:t>The building blocks</a:t>
            </a:r>
            <a:endParaRPr lang="en-001" sz="3200" dirty="0"/>
          </a:p>
        </p:txBody>
      </p:sp>
      <p:sp>
        <p:nvSpPr>
          <p:cNvPr id="11" name="Rectangle 10">
            <a:extLst>
              <a:ext uri="{FF2B5EF4-FFF2-40B4-BE49-F238E27FC236}">
                <a16:creationId xmlns:a16="http://schemas.microsoft.com/office/drawing/2014/main" id="{8E0348EE-038D-C571-E6AB-A4B56F4E1601}"/>
              </a:ext>
            </a:extLst>
          </p:cNvPr>
          <p:cNvSpPr/>
          <p:nvPr/>
        </p:nvSpPr>
        <p:spPr>
          <a:xfrm>
            <a:off x="492369" y="2281238"/>
            <a:ext cx="2866293" cy="3700462"/>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GB" sz="1400" dirty="0">
                <a:effectLst/>
                <a:latin typeface="HelveticaNeueLT Pro 55 Roman (Body)"/>
                <a:ea typeface="Calibri" panose="020F0502020204030204" pitchFamily="34" charset="0"/>
                <a:cs typeface="Times New Roman" panose="02020603050405020304" pitchFamily="18" charset="0"/>
              </a:rPr>
              <a:t>Select all HR areas your project addresses. You can add / remove areas, as you see fit.</a:t>
            </a:r>
          </a:p>
          <a:p>
            <a:pPr marL="285750" indent="-285750">
              <a:buFont typeface="Arial" panose="020B0604020202020204" pitchFamily="34" charset="0"/>
              <a:buChar char="•"/>
            </a:pPr>
            <a:endParaRPr lang="en-GB" sz="1400" kern="100" dirty="0">
              <a:effectLst/>
              <a:latin typeface="HelveticaNeueLT Pro 55 Roman (Body)"/>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GB" sz="1400" kern="100" dirty="0">
                <a:effectLst/>
                <a:latin typeface="HelveticaNeueLT Pro 55 Roman (Body)"/>
                <a:ea typeface="Calibri" panose="020F0502020204030204" pitchFamily="34" charset="0"/>
                <a:cs typeface="Times New Roman" panose="02020603050405020304" pitchFamily="18" charset="0"/>
              </a:rPr>
              <a:t>In this box, provide a short description of how our project intends to tackle these areas, and any results anticipated.</a:t>
            </a:r>
          </a:p>
          <a:p>
            <a:pPr marL="285750" indent="-285750">
              <a:buFont typeface="Arial" panose="020B0604020202020204" pitchFamily="34" charset="0"/>
              <a:buChar char="•"/>
            </a:pPr>
            <a:endParaRPr lang="en-US" sz="1400" dirty="0">
              <a:solidFill>
                <a:schemeClr val="tx1"/>
              </a:solidFill>
              <a:latin typeface="HelveticaNeueLT Pro 55 Roman (Body)"/>
            </a:endParaRPr>
          </a:p>
          <a:p>
            <a:pPr marL="285750" indent="-285750">
              <a:buFont typeface="Arial" panose="020B0604020202020204" pitchFamily="34" charset="0"/>
              <a:buChar char="•"/>
            </a:pPr>
            <a:r>
              <a:rPr lang="en-US" sz="1400" dirty="0">
                <a:solidFill>
                  <a:schemeClr val="tx1"/>
                </a:solidFill>
                <a:latin typeface="HelveticaNeueLT Pro 55 Roman (Body)"/>
              </a:rPr>
              <a:t>Please delete the instructions once you have filled in your information.  </a:t>
            </a:r>
            <a:endParaRPr lang="en-001" sz="1400" kern="100" dirty="0">
              <a:effectLst/>
              <a:latin typeface="HelveticaNeueLT Pro 55 Roman (Body)"/>
              <a:ea typeface="Calibri" panose="020F0502020204030204" pitchFamily="34" charset="0"/>
              <a:cs typeface="Times New Roman" panose="02020603050405020304" pitchFamily="18" charset="0"/>
            </a:endParaRPr>
          </a:p>
          <a:p>
            <a:pPr algn="ctr"/>
            <a:endParaRPr lang="en-001" dirty="0"/>
          </a:p>
        </p:txBody>
      </p:sp>
    </p:spTree>
    <p:extLst>
      <p:ext uri="{BB962C8B-B14F-4D97-AF65-F5344CB8AC3E}">
        <p14:creationId xmlns:p14="http://schemas.microsoft.com/office/powerpoint/2010/main" val="31641031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3F9C6-40C4-AE00-F0C1-1D6E1055B3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A2D582-5209-BDB8-A46F-C7A91BC0D0E7}"/>
              </a:ext>
            </a:extLst>
          </p:cNvPr>
          <p:cNvSpPr>
            <a:spLocks noGrp="1"/>
          </p:cNvSpPr>
          <p:nvPr>
            <p:ph type="ctrTitle"/>
          </p:nvPr>
        </p:nvSpPr>
        <p:spPr>
          <a:xfrm>
            <a:off x="6299835" y="430529"/>
            <a:ext cx="5486400" cy="3291840"/>
          </a:xfrm>
        </p:spPr>
        <p:txBody>
          <a:bodyPr/>
          <a:lstStyle/>
          <a:p>
            <a:r>
              <a:rPr lang="en-US" dirty="0"/>
              <a:t>Section 2: The Construction Site </a:t>
            </a:r>
          </a:p>
        </p:txBody>
      </p:sp>
      <p:sp>
        <p:nvSpPr>
          <p:cNvPr id="3" name="Text Placeholder 2">
            <a:extLst>
              <a:ext uri="{FF2B5EF4-FFF2-40B4-BE49-F238E27FC236}">
                <a16:creationId xmlns:a16="http://schemas.microsoft.com/office/drawing/2014/main" id="{56B14EDA-3EF3-D948-2D0E-8934F35C5ADD}"/>
              </a:ext>
            </a:extLst>
          </p:cNvPr>
          <p:cNvSpPr>
            <a:spLocks noGrp="1"/>
          </p:cNvSpPr>
          <p:nvPr>
            <p:ph type="body" sz="quarter" idx="11"/>
          </p:nvPr>
        </p:nvSpPr>
        <p:spPr>
          <a:xfrm>
            <a:off x="6299835" y="4568602"/>
            <a:ext cx="5486400" cy="1645920"/>
          </a:xfrm>
        </p:spPr>
        <p:txBody>
          <a:bodyPr/>
          <a:lstStyle/>
          <a:p>
            <a:r>
              <a:rPr lang="en-US" dirty="0"/>
              <a:t>What does your project consist of?</a:t>
            </a:r>
          </a:p>
        </p:txBody>
      </p:sp>
      <p:sp>
        <p:nvSpPr>
          <p:cNvPr id="4" name="Text Placeholder 2">
            <a:extLst>
              <a:ext uri="{FF2B5EF4-FFF2-40B4-BE49-F238E27FC236}">
                <a16:creationId xmlns:a16="http://schemas.microsoft.com/office/drawing/2014/main" id="{994C0091-293B-D41F-FCEA-F6F42BD5A330}"/>
              </a:ext>
            </a:extLst>
          </p:cNvPr>
          <p:cNvSpPr>
            <a:spLocks noGrp="1"/>
          </p:cNvSpPr>
          <p:nvPr>
            <p:ph type="body" sz="quarter" idx="13" hasCustomPrompt="1"/>
          </p:nvPr>
        </p:nvSpPr>
        <p:spPr>
          <a:xfrm>
            <a:off x="168100" y="6406424"/>
            <a:ext cx="272975" cy="283476"/>
          </a:xfrm>
        </p:spPr>
        <p:txBody>
          <a:bodyPr wrap="square" lIns="0" tIns="0" rIns="0" bIns="0">
            <a:spAutoFit/>
          </a:bodyPr>
          <a:lstStyle>
            <a:lvl1pPr marL="0" indent="0" algn="ctr">
              <a:buNone/>
              <a:defRPr sz="1700"/>
            </a:lvl1pPr>
          </a:lstStyle>
          <a:p>
            <a:fld id="{7A86BDD9-48CA-4C5C-A2D3-D1B6FA40F01C}" type="slidenum">
              <a:rPr lang="en-CH" smtClean="0">
                <a:solidFill>
                  <a:schemeClr val="tx1"/>
                </a:solidFill>
              </a:rPr>
              <a:t>12</a:t>
            </a:fld>
            <a:endParaRPr lang="en-US" dirty="0">
              <a:solidFill>
                <a:schemeClr val="tx1"/>
              </a:solidFill>
            </a:endParaRPr>
          </a:p>
        </p:txBody>
      </p:sp>
      <p:pic>
        <p:nvPicPr>
          <p:cNvPr id="9" name="Picture Placeholder 8" descr="A person picking coffee beans from a tree">
            <a:extLst>
              <a:ext uri="{FF2B5EF4-FFF2-40B4-BE49-F238E27FC236}">
                <a16:creationId xmlns:a16="http://schemas.microsoft.com/office/drawing/2014/main" id="{B19C35B6-E933-769E-5879-E4DBD15BB595}"/>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8882" r="8882"/>
          <a:stretch>
            <a:fillRect/>
          </a:stretch>
        </p:blipFill>
        <p:spPr/>
      </p:pic>
    </p:spTree>
    <p:extLst>
      <p:ext uri="{BB962C8B-B14F-4D97-AF65-F5344CB8AC3E}">
        <p14:creationId xmlns:p14="http://schemas.microsoft.com/office/powerpoint/2010/main" val="2409496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631C7-998A-93AC-F75C-598D643BC01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48BC2B7-6310-A314-46AC-8282D76AC1A2}"/>
              </a:ext>
            </a:extLst>
          </p:cNvPr>
          <p:cNvSpPr>
            <a:spLocks noGrp="1"/>
          </p:cNvSpPr>
          <p:nvPr>
            <p:ph type="title"/>
          </p:nvPr>
        </p:nvSpPr>
        <p:spPr/>
        <p:txBody>
          <a:bodyPr/>
          <a:lstStyle/>
          <a:p>
            <a:r>
              <a:rPr lang="en-GB" sz="3200" dirty="0"/>
              <a:t>Instruction slide</a:t>
            </a:r>
            <a:endParaRPr lang="en-001" sz="3200" dirty="0"/>
          </a:p>
        </p:txBody>
      </p:sp>
      <p:sp>
        <p:nvSpPr>
          <p:cNvPr id="6" name="Content Placeholder 5">
            <a:extLst>
              <a:ext uri="{FF2B5EF4-FFF2-40B4-BE49-F238E27FC236}">
                <a16:creationId xmlns:a16="http://schemas.microsoft.com/office/drawing/2014/main" id="{4434D361-22F9-6DCC-EC2F-E037C9D7A428}"/>
              </a:ext>
            </a:extLst>
          </p:cNvPr>
          <p:cNvSpPr>
            <a:spLocks noGrp="1"/>
          </p:cNvSpPr>
          <p:nvPr>
            <p:ph sz="quarter" idx="13"/>
          </p:nvPr>
        </p:nvSpPr>
        <p:spPr>
          <a:xfrm>
            <a:off x="594359" y="1600200"/>
            <a:ext cx="9332156" cy="4390235"/>
          </a:xfrm>
        </p:spPr>
        <p:txBody>
          <a:bodyPr>
            <a:normAutofit/>
          </a:bodyPr>
          <a:lstStyle/>
          <a:p>
            <a:pPr lvl="0">
              <a:spcBef>
                <a:spcPts val="0"/>
              </a:spcBef>
              <a:spcAft>
                <a:spcPts val="800"/>
              </a:spcAft>
            </a:pPr>
            <a:r>
              <a:rPr lang="en-GB" sz="1600" dirty="0">
                <a:solidFill>
                  <a:schemeClr val="bg1"/>
                </a:solidFill>
                <a:latin typeface="HelveticaNeueLT Pro 65 Md (Headings)"/>
              </a:rPr>
              <a:t>Explain how your project addresses a specific need in skills enhancement, employability, employment quality and the results you aim to achieve.</a:t>
            </a:r>
          </a:p>
          <a:p>
            <a:pPr lvl="0">
              <a:spcBef>
                <a:spcPts val="0"/>
              </a:spcBef>
              <a:spcAft>
                <a:spcPts val="800"/>
              </a:spcAft>
            </a:pPr>
            <a:r>
              <a:rPr lang="en-GB" sz="1600" dirty="0">
                <a:solidFill>
                  <a:schemeClr val="bg1"/>
                </a:solidFill>
                <a:latin typeface="HelveticaNeueLT Pro 65 Md (Headings)"/>
              </a:rPr>
              <a:t>Include what it consists of, implementation details, key stakeholders, and challenges faced for each focus area.</a:t>
            </a:r>
          </a:p>
          <a:p>
            <a:pPr lvl="0">
              <a:spcBef>
                <a:spcPts val="0"/>
              </a:spcBef>
              <a:spcAft>
                <a:spcPts val="800"/>
              </a:spcAft>
            </a:pPr>
            <a:r>
              <a:rPr lang="en-GB" sz="1600" dirty="0">
                <a:solidFill>
                  <a:schemeClr val="bg1"/>
                </a:solidFill>
                <a:latin typeface="HelveticaNeueLT Pro 65 Md (Headings)"/>
              </a:rPr>
              <a:t>To do this, please select the specific slide (14 – 17) and delete the other slides. </a:t>
            </a:r>
          </a:p>
          <a:p>
            <a:pPr lvl="0">
              <a:spcBef>
                <a:spcPts val="0"/>
              </a:spcBef>
              <a:spcAft>
                <a:spcPts val="800"/>
              </a:spcAft>
            </a:pPr>
            <a:r>
              <a:rPr lang="en-GB" sz="1600" dirty="0">
                <a:solidFill>
                  <a:schemeClr val="bg1"/>
                </a:solidFill>
                <a:latin typeface="HelveticaNeueLT Pro 65 Md (Headings)"/>
              </a:rPr>
              <a:t>Slide 14: Skills enhancement </a:t>
            </a:r>
          </a:p>
          <a:p>
            <a:pPr lvl="0">
              <a:spcBef>
                <a:spcPts val="0"/>
              </a:spcBef>
              <a:spcAft>
                <a:spcPts val="800"/>
              </a:spcAft>
            </a:pPr>
            <a:r>
              <a:rPr lang="en-GB" sz="1600" dirty="0">
                <a:solidFill>
                  <a:schemeClr val="bg1"/>
                </a:solidFill>
                <a:latin typeface="HelveticaNeueLT Pro 65 Md (Headings)"/>
              </a:rPr>
              <a:t>Slide 15: Employability</a:t>
            </a:r>
            <a:endParaRPr lang="en-US" sz="1600" dirty="0">
              <a:solidFill>
                <a:schemeClr val="bg1"/>
              </a:solidFill>
              <a:latin typeface="HelveticaNeueLT Pro 65 Md (Headings)"/>
            </a:endParaRPr>
          </a:p>
          <a:p>
            <a:pPr lvl="0">
              <a:spcBef>
                <a:spcPts val="0"/>
              </a:spcBef>
              <a:spcAft>
                <a:spcPts val="800"/>
              </a:spcAft>
            </a:pPr>
            <a:r>
              <a:rPr lang="en-GB" sz="1600" dirty="0">
                <a:solidFill>
                  <a:schemeClr val="bg1"/>
                </a:solidFill>
                <a:latin typeface="HelveticaNeueLT Pro 65 Md (Headings)"/>
              </a:rPr>
              <a:t>Slide 16: Employment quality</a:t>
            </a:r>
          </a:p>
          <a:p>
            <a:pPr lvl="0">
              <a:spcBef>
                <a:spcPts val="0"/>
              </a:spcBef>
              <a:spcAft>
                <a:spcPts val="800"/>
              </a:spcAft>
            </a:pPr>
            <a:r>
              <a:rPr lang="en-GB" sz="1600" dirty="0">
                <a:solidFill>
                  <a:schemeClr val="bg1"/>
                </a:solidFill>
                <a:latin typeface="HelveticaNeueLT Pro 65 Md (Headings)"/>
              </a:rPr>
              <a:t>Slide 17: 2 or 3 thematic areas combined in one project.</a:t>
            </a:r>
          </a:p>
          <a:p>
            <a:pPr lvl="0">
              <a:spcBef>
                <a:spcPts val="0"/>
              </a:spcBef>
              <a:spcAft>
                <a:spcPts val="800"/>
              </a:spcAft>
            </a:pPr>
            <a:r>
              <a:rPr lang="en-GB" sz="1600" dirty="0">
                <a:solidFill>
                  <a:schemeClr val="bg1"/>
                </a:solidFill>
                <a:latin typeface="HelveticaNeueLT Pro 65 Md (Headings)"/>
              </a:rPr>
              <a:t>You can present up to 5 slides for this section, using the table format (this is applicable if you develop one or several of the thematic areas). For the implementation plan, you can use Slide 20. You are welcome to adapt the timeline chart as you see fit. Kindly provide 1 slide for the implementation plan. </a:t>
            </a:r>
          </a:p>
          <a:p>
            <a:pPr>
              <a:spcBef>
                <a:spcPts val="0"/>
              </a:spcBef>
              <a:spcAft>
                <a:spcPts val="800"/>
              </a:spcAft>
            </a:pPr>
            <a:r>
              <a:rPr lang="en-US" sz="1600" dirty="0">
                <a:solidFill>
                  <a:schemeClr val="bg1"/>
                </a:solidFill>
                <a:latin typeface="HelveticaNeueLT Pro 65 Md (Headings)"/>
              </a:rPr>
              <a:t>Please delete the instruction slide once you have filled in your information.  </a:t>
            </a:r>
            <a:endParaRPr lang="en-001" sz="1600" kern="100" dirty="0">
              <a:solidFill>
                <a:schemeClr val="bg1"/>
              </a:solidFill>
              <a:effectLst/>
              <a:latin typeface="HelveticaNeueLT Pro 65 Md (Headings)"/>
              <a:ea typeface="Calibri" panose="020F0502020204030204" pitchFamily="34" charset="0"/>
              <a:cs typeface="Times New Roman" panose="02020603050405020304" pitchFamily="18" charset="0"/>
            </a:endParaRPr>
          </a:p>
          <a:p>
            <a:pPr marL="0" lvl="0" indent="0">
              <a:buNone/>
            </a:pPr>
            <a:endParaRPr lang="en-GB" sz="1600" dirty="0">
              <a:solidFill>
                <a:schemeClr val="bg1"/>
              </a:solidFill>
              <a:latin typeface="HelveticaNeueLT Pro 65 Md (Headings)"/>
            </a:endParaRPr>
          </a:p>
          <a:p>
            <a:pPr lvl="0"/>
            <a:endParaRPr lang="en-GB" sz="1600" dirty="0"/>
          </a:p>
        </p:txBody>
      </p:sp>
    </p:spTree>
    <p:extLst>
      <p:ext uri="{BB962C8B-B14F-4D97-AF65-F5344CB8AC3E}">
        <p14:creationId xmlns:p14="http://schemas.microsoft.com/office/powerpoint/2010/main" val="20047785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4C1C5-1A72-C895-B017-76A0BC233A6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04A2020-87D0-388E-A7C0-6949AD6F48E0}"/>
              </a:ext>
            </a:extLst>
          </p:cNvPr>
          <p:cNvSpPr>
            <a:spLocks noGrp="1"/>
          </p:cNvSpPr>
          <p:nvPr>
            <p:ph type="title"/>
          </p:nvPr>
        </p:nvSpPr>
        <p:spPr>
          <a:xfrm>
            <a:off x="594358" y="381000"/>
            <a:ext cx="7916595" cy="711530"/>
          </a:xfrm>
        </p:spPr>
        <p:txBody>
          <a:bodyPr anchor="b">
            <a:noAutofit/>
          </a:bodyPr>
          <a:lstStyle/>
          <a:p>
            <a:r>
              <a:rPr lang="en-GB" sz="3200" b="1" dirty="0">
                <a:effectLst/>
              </a:rPr>
              <a:t>The skills </a:t>
            </a:r>
            <a:r>
              <a:rPr lang="en-GB" sz="3200" dirty="0"/>
              <a:t>w</a:t>
            </a:r>
            <a:r>
              <a:rPr lang="en-GB" sz="3200" b="1" dirty="0">
                <a:effectLst/>
              </a:rPr>
              <a:t>ing: </a:t>
            </a:r>
            <a:br>
              <a:rPr lang="en-GB" sz="3200" b="1" dirty="0">
                <a:effectLst/>
              </a:rPr>
            </a:br>
            <a:r>
              <a:rPr lang="en-GB" sz="3200" b="1" dirty="0">
                <a:effectLst/>
              </a:rPr>
              <a:t>Developing workforce </a:t>
            </a:r>
            <a:r>
              <a:rPr lang="en-GB" sz="3200" dirty="0"/>
              <a:t>c</a:t>
            </a:r>
            <a:r>
              <a:rPr lang="en-GB" sz="3200" b="1" dirty="0">
                <a:effectLst/>
              </a:rPr>
              <a:t>apabilities </a:t>
            </a:r>
            <a:endParaRPr lang="en-001" sz="3200" dirty="0"/>
          </a:p>
        </p:txBody>
      </p:sp>
      <p:graphicFrame>
        <p:nvGraphicFramePr>
          <p:cNvPr id="6" name="Table Placeholder 5">
            <a:extLst>
              <a:ext uri="{FF2B5EF4-FFF2-40B4-BE49-F238E27FC236}">
                <a16:creationId xmlns:a16="http://schemas.microsoft.com/office/drawing/2014/main" id="{D336B7E5-8CDB-9E56-07F4-CB73EE2308D3}"/>
              </a:ext>
            </a:extLst>
          </p:cNvPr>
          <p:cNvGraphicFramePr>
            <a:graphicFrameLocks noGrp="1"/>
          </p:cNvGraphicFramePr>
          <p:nvPr>
            <p:ph type="tbl" sz="quarter" idx="10"/>
            <p:extLst>
              <p:ext uri="{D42A27DB-BD31-4B8C-83A1-F6EECF244321}">
                <p14:modId xmlns:p14="http://schemas.microsoft.com/office/powerpoint/2010/main" val="3955984110"/>
              </p:ext>
            </p:extLst>
          </p:nvPr>
        </p:nvGraphicFramePr>
        <p:xfrm>
          <a:off x="1504768" y="2209800"/>
          <a:ext cx="9151983" cy="3636745"/>
        </p:xfrm>
        <a:graphic>
          <a:graphicData uri="http://schemas.openxmlformats.org/drawingml/2006/table">
            <a:tbl>
              <a:tblPr firstRow="1" bandRow="1">
                <a:tableStyleId>{1FECB4D8-DB02-4DC6-A0A2-4F2EBAE1DC90}</a:tableStyleId>
              </a:tblPr>
              <a:tblGrid>
                <a:gridCol w="3250699">
                  <a:extLst>
                    <a:ext uri="{9D8B030D-6E8A-4147-A177-3AD203B41FA5}">
                      <a16:colId xmlns:a16="http://schemas.microsoft.com/office/drawing/2014/main" val="3272938659"/>
                    </a:ext>
                  </a:extLst>
                </a:gridCol>
                <a:gridCol w="5901284">
                  <a:extLst>
                    <a:ext uri="{9D8B030D-6E8A-4147-A177-3AD203B41FA5}">
                      <a16:colId xmlns:a16="http://schemas.microsoft.com/office/drawing/2014/main" val="2002820638"/>
                    </a:ext>
                  </a:extLst>
                </a:gridCol>
              </a:tblGrid>
              <a:tr h="378828">
                <a:tc>
                  <a:txBody>
                    <a:bodyPr/>
                    <a:lstStyle/>
                    <a:p>
                      <a:endParaRPr lang="en-001" sz="1500"/>
                    </a:p>
                  </a:txBody>
                  <a:tcPr marL="75765" marR="75765" marT="37883" marB="37883"/>
                </a:tc>
                <a:tc>
                  <a:txBody>
                    <a:bodyPr/>
                    <a:lstStyle/>
                    <a:p>
                      <a:endParaRPr lang="en-001" sz="1500"/>
                    </a:p>
                  </a:txBody>
                  <a:tcPr marL="75765" marR="75765" marT="37883" marB="37883"/>
                </a:tc>
                <a:extLst>
                  <a:ext uri="{0D108BD9-81ED-4DB2-BD59-A6C34878D82A}">
                    <a16:rowId xmlns:a16="http://schemas.microsoft.com/office/drawing/2014/main" val="3410695968"/>
                  </a:ext>
                </a:extLst>
              </a:tr>
              <a:tr h="787961">
                <a:tc>
                  <a:txBody>
                    <a:bodyPr/>
                    <a:lstStyle/>
                    <a:p>
                      <a:r>
                        <a:rPr lang="en-GB" sz="1400" b="1" dirty="0"/>
                        <a:t>The need</a:t>
                      </a:r>
                      <a:endParaRPr lang="en-001" sz="1400" b="1" dirty="0"/>
                    </a:p>
                  </a:txBody>
                  <a:tcPr marL="75765" marR="75765" marT="37883" marB="37883" anchor="ctr"/>
                </a:tc>
                <a:tc>
                  <a:txBody>
                    <a:bodyPr/>
                    <a:lstStyle/>
                    <a:p>
                      <a:r>
                        <a:rPr lang="en-GB" sz="1400" kern="1200" dirty="0">
                          <a:solidFill>
                            <a:schemeClr val="dk1"/>
                          </a:solidFill>
                          <a:effectLst/>
                          <a:latin typeface="+mn-lt"/>
                          <a:ea typeface="+mn-ea"/>
                          <a:cs typeface="+mn-cs"/>
                        </a:rPr>
                        <a:t>What is the need for skills enhancement, and how was it identified? Highlight specific local challenges the project is intending to address.</a:t>
                      </a:r>
                      <a:endParaRPr lang="en-001" sz="1400" dirty="0"/>
                    </a:p>
                  </a:txBody>
                  <a:tcPr marL="75765" marR="75765" marT="37883" marB="37883" anchor="ctr"/>
                </a:tc>
                <a:extLst>
                  <a:ext uri="{0D108BD9-81ED-4DB2-BD59-A6C34878D82A}">
                    <a16:rowId xmlns:a16="http://schemas.microsoft.com/office/drawing/2014/main" val="2793164279"/>
                  </a:ext>
                </a:extLst>
              </a:tr>
              <a:tr h="787961">
                <a:tc>
                  <a:txBody>
                    <a:bodyPr/>
                    <a:lstStyle/>
                    <a:p>
                      <a:r>
                        <a:rPr lang="en-GB" sz="1400" b="1" kern="1200">
                          <a:solidFill>
                            <a:schemeClr val="dk1"/>
                          </a:solidFill>
                          <a:effectLst/>
                          <a:latin typeface="+mn-lt"/>
                          <a:ea typeface="+mn-ea"/>
                          <a:cs typeface="+mn-cs"/>
                        </a:rPr>
                        <a:t>What it consists of</a:t>
                      </a:r>
                      <a:endParaRPr lang="en-001" sz="1400"/>
                    </a:p>
                  </a:txBody>
                  <a:tcPr marL="75765" marR="75765" marT="37883" marB="37883" anchor="ctr"/>
                </a:tc>
                <a:tc>
                  <a:txBody>
                    <a:bodyPr/>
                    <a:lstStyle/>
                    <a:p>
                      <a:r>
                        <a:rPr lang="en-GB" sz="1400" kern="1200" dirty="0">
                          <a:solidFill>
                            <a:schemeClr val="dk1"/>
                          </a:solidFill>
                          <a:effectLst/>
                          <a:latin typeface="+mn-lt"/>
                          <a:ea typeface="+mn-ea"/>
                          <a:cs typeface="+mn-cs"/>
                        </a:rPr>
                        <a:t>Describe the training, upskilling, reskilling programs, or any other form of skills enhancement your project offers. Share adaptations made to fit local cultural or operational contexts.</a:t>
                      </a:r>
                      <a:endParaRPr lang="en-001" sz="1400" dirty="0"/>
                    </a:p>
                  </a:txBody>
                  <a:tcPr marL="75765" marR="75765" marT="37883" marB="37883" anchor="ctr"/>
                </a:tc>
                <a:extLst>
                  <a:ext uri="{0D108BD9-81ED-4DB2-BD59-A6C34878D82A}">
                    <a16:rowId xmlns:a16="http://schemas.microsoft.com/office/drawing/2014/main" val="3003882558"/>
                  </a:ext>
                </a:extLst>
              </a:tr>
              <a:tr h="560665">
                <a:tc>
                  <a:txBody>
                    <a:bodyPr/>
                    <a:lstStyle/>
                    <a:p>
                      <a:r>
                        <a:rPr lang="en-GB" sz="1400" b="1" kern="1200">
                          <a:solidFill>
                            <a:schemeClr val="dk1"/>
                          </a:solidFill>
                          <a:effectLst/>
                          <a:latin typeface="+mn-lt"/>
                          <a:ea typeface="+mn-ea"/>
                          <a:cs typeface="+mn-cs"/>
                        </a:rPr>
                        <a:t>Implementation</a:t>
                      </a:r>
                      <a:endParaRPr lang="en-001" sz="1400"/>
                    </a:p>
                  </a:txBody>
                  <a:tcPr marL="75765" marR="75765" marT="37883" marB="37883" anchor="ctr"/>
                </a:tc>
                <a:tc>
                  <a:txBody>
                    <a:bodyPr/>
                    <a:lstStyle/>
                    <a:p>
                      <a:r>
                        <a:rPr lang="en-GB" sz="1400" kern="1200" dirty="0">
                          <a:solidFill>
                            <a:schemeClr val="dk1"/>
                          </a:solidFill>
                          <a:effectLst/>
                          <a:latin typeface="+mn-lt"/>
                          <a:ea typeface="+mn-ea"/>
                          <a:cs typeface="+mn-cs"/>
                        </a:rPr>
                        <a:t>How is the project being implemented? What are the main activities and timelines? What resources are required? </a:t>
                      </a:r>
                      <a:endParaRPr lang="en-001" sz="1400" dirty="0"/>
                    </a:p>
                  </a:txBody>
                  <a:tcPr marL="75765" marR="75765" marT="37883" marB="37883" anchor="ctr"/>
                </a:tc>
                <a:extLst>
                  <a:ext uri="{0D108BD9-81ED-4DB2-BD59-A6C34878D82A}">
                    <a16:rowId xmlns:a16="http://schemas.microsoft.com/office/drawing/2014/main" val="3786530486"/>
                  </a:ext>
                </a:extLst>
              </a:tr>
              <a:tr h="560665">
                <a:tc>
                  <a:txBody>
                    <a:bodyPr/>
                    <a:lstStyle/>
                    <a:p>
                      <a:r>
                        <a:rPr lang="en-GB" sz="1400" b="1" kern="1200">
                          <a:solidFill>
                            <a:schemeClr val="dk1"/>
                          </a:solidFill>
                          <a:effectLst/>
                          <a:latin typeface="+mn-lt"/>
                          <a:ea typeface="+mn-ea"/>
                          <a:cs typeface="+mn-cs"/>
                        </a:rPr>
                        <a:t>Who is involved and how</a:t>
                      </a:r>
                      <a:endParaRPr lang="en-001" sz="1400"/>
                    </a:p>
                  </a:txBody>
                  <a:tcPr marL="75765" marR="75765" marT="37883" marB="37883" anchor="ctr"/>
                </a:tc>
                <a:tc>
                  <a:txBody>
                    <a:bodyPr/>
                    <a:lstStyle/>
                    <a:p>
                      <a:r>
                        <a:rPr lang="en-GB" sz="1400" kern="1200" dirty="0">
                          <a:solidFill>
                            <a:schemeClr val="dk1"/>
                          </a:solidFill>
                          <a:effectLst/>
                          <a:latin typeface="+mn-lt"/>
                          <a:ea typeface="+mn-ea"/>
                          <a:cs typeface="+mn-cs"/>
                        </a:rPr>
                        <a:t>Identify the key stakeholders, their roles and responsibilities. Show how they are being consulted in the design process. </a:t>
                      </a:r>
                      <a:endParaRPr lang="en-001" sz="1400" dirty="0"/>
                    </a:p>
                  </a:txBody>
                  <a:tcPr marL="75765" marR="75765" marT="37883" marB="37883" anchor="ctr"/>
                </a:tc>
                <a:extLst>
                  <a:ext uri="{0D108BD9-81ED-4DB2-BD59-A6C34878D82A}">
                    <a16:rowId xmlns:a16="http://schemas.microsoft.com/office/drawing/2014/main" val="3413938365"/>
                  </a:ext>
                </a:extLst>
              </a:tr>
              <a:tr h="560665">
                <a:tc>
                  <a:txBody>
                    <a:bodyPr/>
                    <a:lstStyle/>
                    <a:p>
                      <a:r>
                        <a:rPr lang="en-GB" sz="1400" b="1" kern="1200">
                          <a:solidFill>
                            <a:schemeClr val="dk1"/>
                          </a:solidFill>
                          <a:effectLst/>
                          <a:latin typeface="+mn-lt"/>
                          <a:ea typeface="+mn-ea"/>
                          <a:cs typeface="+mn-cs"/>
                        </a:rPr>
                        <a:t>Challenges and solutions</a:t>
                      </a:r>
                      <a:endParaRPr lang="en-001" sz="1400"/>
                    </a:p>
                  </a:txBody>
                  <a:tcPr marL="75765" marR="75765" marT="37883" marB="37883" anchor="ctr"/>
                </a:tc>
                <a:tc>
                  <a:txBody>
                    <a:bodyPr/>
                    <a:lstStyle/>
                    <a:p>
                      <a:r>
                        <a:rPr lang="en-GB" sz="1400" kern="1200" dirty="0">
                          <a:solidFill>
                            <a:schemeClr val="dk1"/>
                          </a:solidFill>
                          <a:effectLst/>
                          <a:latin typeface="+mn-lt"/>
                          <a:ea typeface="+mn-ea"/>
                          <a:cs typeface="+mn-cs"/>
                        </a:rPr>
                        <a:t>What challenges have you faced / are you facing, and how are they being overcome?</a:t>
                      </a:r>
                      <a:endParaRPr lang="en-001" sz="1400" dirty="0"/>
                    </a:p>
                  </a:txBody>
                  <a:tcPr marL="75765" marR="75765" marT="37883" marB="37883" anchor="ctr"/>
                </a:tc>
                <a:extLst>
                  <a:ext uri="{0D108BD9-81ED-4DB2-BD59-A6C34878D82A}">
                    <a16:rowId xmlns:a16="http://schemas.microsoft.com/office/drawing/2014/main" val="1559855836"/>
                  </a:ext>
                </a:extLst>
              </a:tr>
            </a:tbl>
          </a:graphicData>
        </a:graphic>
      </p:graphicFrame>
    </p:spTree>
    <p:extLst>
      <p:ext uri="{BB962C8B-B14F-4D97-AF65-F5344CB8AC3E}">
        <p14:creationId xmlns:p14="http://schemas.microsoft.com/office/powerpoint/2010/main" val="15122036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7B8136-E1A7-B62D-72D7-5EF25E257C1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D3A8413-B1E6-774F-17E6-8C297796FDBC}"/>
              </a:ext>
            </a:extLst>
          </p:cNvPr>
          <p:cNvSpPr>
            <a:spLocks noGrp="1"/>
          </p:cNvSpPr>
          <p:nvPr>
            <p:ph type="title"/>
          </p:nvPr>
        </p:nvSpPr>
        <p:spPr>
          <a:xfrm>
            <a:off x="594359" y="381000"/>
            <a:ext cx="6574388" cy="711530"/>
          </a:xfrm>
        </p:spPr>
        <p:txBody>
          <a:bodyPr anchor="b">
            <a:noAutofit/>
          </a:bodyPr>
          <a:lstStyle/>
          <a:p>
            <a:r>
              <a:rPr lang="en-GB" sz="3200" b="1" dirty="0">
                <a:effectLst/>
                <a:latin typeface="HelveticaNeueLT Pro 65 Md (Headings)"/>
              </a:rPr>
              <a:t>The employability </a:t>
            </a:r>
            <a:r>
              <a:rPr lang="en-GB" sz="3200" dirty="0">
                <a:latin typeface="HelveticaNeueLT Pro 65 Md (Headings)"/>
              </a:rPr>
              <a:t>w</a:t>
            </a:r>
            <a:r>
              <a:rPr lang="en-GB" sz="3200" b="1" dirty="0">
                <a:effectLst/>
                <a:latin typeface="HelveticaNeueLT Pro 65 Md (Headings)"/>
              </a:rPr>
              <a:t>ing: </a:t>
            </a:r>
            <a:br>
              <a:rPr lang="en-GB" sz="3200" b="1" dirty="0">
                <a:effectLst/>
                <a:latin typeface="HelveticaNeueLT Pro 65 Md (Headings)"/>
              </a:rPr>
            </a:br>
            <a:r>
              <a:rPr lang="en-GB" sz="3200" b="1" dirty="0">
                <a:effectLst/>
                <a:latin typeface="HelveticaNeueLT Pro 65 Md (Headings)"/>
                <a:ea typeface="Calibri" panose="020F0502020204030204" pitchFamily="34" charset="0"/>
                <a:cs typeface="Times New Roman" panose="02020603050405020304" pitchFamily="18" charset="0"/>
              </a:rPr>
              <a:t>Opening pathways to jobs </a:t>
            </a:r>
            <a:endParaRPr lang="en-001" sz="3200" dirty="0">
              <a:latin typeface="HelveticaNeueLT Pro 65 Md (Headings)"/>
            </a:endParaRPr>
          </a:p>
        </p:txBody>
      </p:sp>
      <p:graphicFrame>
        <p:nvGraphicFramePr>
          <p:cNvPr id="6" name="Table Placeholder 5">
            <a:extLst>
              <a:ext uri="{FF2B5EF4-FFF2-40B4-BE49-F238E27FC236}">
                <a16:creationId xmlns:a16="http://schemas.microsoft.com/office/drawing/2014/main" id="{7AB24E32-E2F4-E747-306B-939760736A02}"/>
              </a:ext>
            </a:extLst>
          </p:cNvPr>
          <p:cNvGraphicFramePr>
            <a:graphicFrameLocks noGrp="1"/>
          </p:cNvGraphicFramePr>
          <p:nvPr>
            <p:ph type="tbl" sz="quarter" idx="10"/>
            <p:extLst>
              <p:ext uri="{D42A27DB-BD31-4B8C-83A1-F6EECF244321}">
                <p14:modId xmlns:p14="http://schemas.microsoft.com/office/powerpoint/2010/main" val="2251842975"/>
              </p:ext>
            </p:extLst>
          </p:nvPr>
        </p:nvGraphicFramePr>
        <p:xfrm>
          <a:off x="1504768" y="2209800"/>
          <a:ext cx="9151983" cy="3636745"/>
        </p:xfrm>
        <a:graphic>
          <a:graphicData uri="http://schemas.openxmlformats.org/drawingml/2006/table">
            <a:tbl>
              <a:tblPr firstRow="1" bandRow="1">
                <a:tableStyleId>{1FECB4D8-DB02-4DC6-A0A2-4F2EBAE1DC90}</a:tableStyleId>
              </a:tblPr>
              <a:tblGrid>
                <a:gridCol w="3250699">
                  <a:extLst>
                    <a:ext uri="{9D8B030D-6E8A-4147-A177-3AD203B41FA5}">
                      <a16:colId xmlns:a16="http://schemas.microsoft.com/office/drawing/2014/main" val="3272938659"/>
                    </a:ext>
                  </a:extLst>
                </a:gridCol>
                <a:gridCol w="5901284">
                  <a:extLst>
                    <a:ext uri="{9D8B030D-6E8A-4147-A177-3AD203B41FA5}">
                      <a16:colId xmlns:a16="http://schemas.microsoft.com/office/drawing/2014/main" val="2002820638"/>
                    </a:ext>
                  </a:extLst>
                </a:gridCol>
              </a:tblGrid>
              <a:tr h="378828">
                <a:tc>
                  <a:txBody>
                    <a:bodyPr/>
                    <a:lstStyle/>
                    <a:p>
                      <a:endParaRPr lang="en-001" sz="1500"/>
                    </a:p>
                  </a:txBody>
                  <a:tcPr marL="75765" marR="75765" marT="37883" marB="37883"/>
                </a:tc>
                <a:tc>
                  <a:txBody>
                    <a:bodyPr/>
                    <a:lstStyle/>
                    <a:p>
                      <a:endParaRPr lang="en-001" sz="1500"/>
                    </a:p>
                  </a:txBody>
                  <a:tcPr marL="75765" marR="75765" marT="37883" marB="37883"/>
                </a:tc>
                <a:extLst>
                  <a:ext uri="{0D108BD9-81ED-4DB2-BD59-A6C34878D82A}">
                    <a16:rowId xmlns:a16="http://schemas.microsoft.com/office/drawing/2014/main" val="3410695968"/>
                  </a:ext>
                </a:extLst>
              </a:tr>
              <a:tr h="787961">
                <a:tc>
                  <a:txBody>
                    <a:bodyPr/>
                    <a:lstStyle/>
                    <a:p>
                      <a:r>
                        <a:rPr lang="en-GB" sz="1400" b="1" dirty="0"/>
                        <a:t>The need</a:t>
                      </a:r>
                      <a:endParaRPr lang="en-001" sz="1400" b="1" dirty="0"/>
                    </a:p>
                  </a:txBody>
                  <a:tcPr marL="75765" marR="75765" marT="37883" marB="37883" anchor="ctr"/>
                </a:tc>
                <a:tc>
                  <a:txBody>
                    <a:bodyPr/>
                    <a:lstStyle/>
                    <a:p>
                      <a:r>
                        <a:rPr lang="en-GB" sz="1400" kern="1200" dirty="0">
                          <a:solidFill>
                            <a:schemeClr val="dk1"/>
                          </a:solidFill>
                          <a:effectLst/>
                          <a:latin typeface="+mn-lt"/>
                          <a:ea typeface="+mn-ea"/>
                          <a:cs typeface="+mn-cs"/>
                        </a:rPr>
                        <a:t>What is the need for improving employability? Highlight specific local challenges the project is intending to address.</a:t>
                      </a:r>
                      <a:endParaRPr lang="en-001" sz="1400" dirty="0"/>
                    </a:p>
                  </a:txBody>
                  <a:tcPr marL="75765" marR="75765" marT="37883" marB="37883" anchor="ctr"/>
                </a:tc>
                <a:extLst>
                  <a:ext uri="{0D108BD9-81ED-4DB2-BD59-A6C34878D82A}">
                    <a16:rowId xmlns:a16="http://schemas.microsoft.com/office/drawing/2014/main" val="2793164279"/>
                  </a:ext>
                </a:extLst>
              </a:tr>
              <a:tr h="787961">
                <a:tc>
                  <a:txBody>
                    <a:bodyPr/>
                    <a:lstStyle/>
                    <a:p>
                      <a:r>
                        <a:rPr lang="en-GB" sz="1400" b="1" kern="1200">
                          <a:solidFill>
                            <a:schemeClr val="dk1"/>
                          </a:solidFill>
                          <a:effectLst/>
                          <a:latin typeface="+mn-lt"/>
                          <a:ea typeface="+mn-ea"/>
                          <a:cs typeface="+mn-cs"/>
                        </a:rPr>
                        <a:t>What it consists of</a:t>
                      </a:r>
                      <a:endParaRPr lang="en-001" sz="1400"/>
                    </a:p>
                  </a:txBody>
                  <a:tcPr marL="75765" marR="75765" marT="37883" marB="37883" anchor="ctr"/>
                </a:tc>
                <a:tc>
                  <a:txBody>
                    <a:bodyPr/>
                    <a:lstStyle/>
                    <a:p>
                      <a:r>
                        <a:rPr lang="en-GB" sz="1400" kern="1200" dirty="0">
                          <a:solidFill>
                            <a:schemeClr val="dk1"/>
                          </a:solidFill>
                          <a:effectLst/>
                          <a:latin typeface="+mn-lt"/>
                          <a:ea typeface="+mn-ea"/>
                          <a:cs typeface="+mn-cs"/>
                        </a:rPr>
                        <a:t>Describe how your project improves access to jobs, career pathways, or job placements. Share adaptations made to fit local cultural or operational contexts.</a:t>
                      </a:r>
                      <a:endParaRPr lang="en-001" sz="1400" dirty="0"/>
                    </a:p>
                  </a:txBody>
                  <a:tcPr marL="75765" marR="75765" marT="37883" marB="37883" anchor="ctr"/>
                </a:tc>
                <a:extLst>
                  <a:ext uri="{0D108BD9-81ED-4DB2-BD59-A6C34878D82A}">
                    <a16:rowId xmlns:a16="http://schemas.microsoft.com/office/drawing/2014/main" val="3003882558"/>
                  </a:ext>
                </a:extLst>
              </a:tr>
              <a:tr h="560665">
                <a:tc>
                  <a:txBody>
                    <a:bodyPr/>
                    <a:lstStyle/>
                    <a:p>
                      <a:r>
                        <a:rPr lang="en-GB" sz="1400" b="1" kern="1200">
                          <a:solidFill>
                            <a:schemeClr val="dk1"/>
                          </a:solidFill>
                          <a:effectLst/>
                          <a:latin typeface="+mn-lt"/>
                          <a:ea typeface="+mn-ea"/>
                          <a:cs typeface="+mn-cs"/>
                        </a:rPr>
                        <a:t>Implementation</a:t>
                      </a:r>
                      <a:endParaRPr lang="en-001" sz="1400"/>
                    </a:p>
                  </a:txBody>
                  <a:tcPr marL="75765" marR="75765" marT="37883" marB="37883" anchor="ctr"/>
                </a:tc>
                <a:tc>
                  <a:txBody>
                    <a:bodyPr/>
                    <a:lstStyle/>
                    <a:p>
                      <a:r>
                        <a:rPr lang="en-GB" sz="1400" kern="1200" dirty="0">
                          <a:solidFill>
                            <a:schemeClr val="dk1"/>
                          </a:solidFill>
                          <a:effectLst/>
                          <a:latin typeface="+mn-lt"/>
                          <a:ea typeface="+mn-ea"/>
                          <a:cs typeface="+mn-cs"/>
                        </a:rPr>
                        <a:t>How is the project being implemented? What are the main activities and timelines? What resources are required? </a:t>
                      </a:r>
                      <a:endParaRPr lang="en-001" sz="1400" dirty="0"/>
                    </a:p>
                  </a:txBody>
                  <a:tcPr marL="75765" marR="75765" marT="37883" marB="37883" anchor="ctr"/>
                </a:tc>
                <a:extLst>
                  <a:ext uri="{0D108BD9-81ED-4DB2-BD59-A6C34878D82A}">
                    <a16:rowId xmlns:a16="http://schemas.microsoft.com/office/drawing/2014/main" val="3786530486"/>
                  </a:ext>
                </a:extLst>
              </a:tr>
              <a:tr h="560665">
                <a:tc>
                  <a:txBody>
                    <a:bodyPr/>
                    <a:lstStyle/>
                    <a:p>
                      <a:r>
                        <a:rPr lang="en-GB" sz="1400" b="1" kern="1200">
                          <a:solidFill>
                            <a:schemeClr val="dk1"/>
                          </a:solidFill>
                          <a:effectLst/>
                          <a:latin typeface="+mn-lt"/>
                          <a:ea typeface="+mn-ea"/>
                          <a:cs typeface="+mn-cs"/>
                        </a:rPr>
                        <a:t>Who is involved and how</a:t>
                      </a:r>
                      <a:endParaRPr lang="en-001" sz="1400"/>
                    </a:p>
                  </a:txBody>
                  <a:tcPr marL="75765" marR="75765" marT="37883" marB="37883" anchor="ctr"/>
                </a:tc>
                <a:tc>
                  <a:txBody>
                    <a:bodyPr/>
                    <a:lstStyle/>
                    <a:p>
                      <a:r>
                        <a:rPr lang="en-GB" sz="1400" kern="1200" dirty="0">
                          <a:solidFill>
                            <a:schemeClr val="dk1"/>
                          </a:solidFill>
                          <a:effectLst/>
                          <a:latin typeface="+mn-lt"/>
                          <a:ea typeface="+mn-ea"/>
                          <a:cs typeface="+mn-cs"/>
                        </a:rPr>
                        <a:t>Identify the key stakeholders, their roles and responsibilities. Show how they are being consulted in the design process. </a:t>
                      </a:r>
                      <a:endParaRPr lang="en-001" sz="1400" dirty="0"/>
                    </a:p>
                  </a:txBody>
                  <a:tcPr marL="75765" marR="75765" marT="37883" marB="37883" anchor="ctr"/>
                </a:tc>
                <a:extLst>
                  <a:ext uri="{0D108BD9-81ED-4DB2-BD59-A6C34878D82A}">
                    <a16:rowId xmlns:a16="http://schemas.microsoft.com/office/drawing/2014/main" val="3413938365"/>
                  </a:ext>
                </a:extLst>
              </a:tr>
              <a:tr h="560665">
                <a:tc>
                  <a:txBody>
                    <a:bodyPr/>
                    <a:lstStyle/>
                    <a:p>
                      <a:r>
                        <a:rPr lang="en-GB" sz="1400" b="1" kern="1200">
                          <a:solidFill>
                            <a:schemeClr val="dk1"/>
                          </a:solidFill>
                          <a:effectLst/>
                          <a:latin typeface="+mn-lt"/>
                          <a:ea typeface="+mn-ea"/>
                          <a:cs typeface="+mn-cs"/>
                        </a:rPr>
                        <a:t>Challenges and solutions</a:t>
                      </a:r>
                      <a:endParaRPr lang="en-001" sz="1400"/>
                    </a:p>
                  </a:txBody>
                  <a:tcPr marL="75765" marR="75765" marT="37883" marB="37883" anchor="ctr"/>
                </a:tc>
                <a:tc>
                  <a:txBody>
                    <a:bodyPr/>
                    <a:lstStyle/>
                    <a:p>
                      <a:r>
                        <a:rPr lang="en-GB" sz="1400" kern="1200" dirty="0">
                          <a:solidFill>
                            <a:schemeClr val="dk1"/>
                          </a:solidFill>
                          <a:effectLst/>
                          <a:latin typeface="+mn-lt"/>
                          <a:ea typeface="+mn-ea"/>
                          <a:cs typeface="+mn-cs"/>
                        </a:rPr>
                        <a:t>What challenges have you faced / are you facing, and how are they being overcome?</a:t>
                      </a:r>
                      <a:endParaRPr lang="en-001" sz="1400" dirty="0"/>
                    </a:p>
                  </a:txBody>
                  <a:tcPr marL="75765" marR="75765" marT="37883" marB="37883" anchor="ctr"/>
                </a:tc>
                <a:extLst>
                  <a:ext uri="{0D108BD9-81ED-4DB2-BD59-A6C34878D82A}">
                    <a16:rowId xmlns:a16="http://schemas.microsoft.com/office/drawing/2014/main" val="1559855836"/>
                  </a:ext>
                </a:extLst>
              </a:tr>
            </a:tbl>
          </a:graphicData>
        </a:graphic>
      </p:graphicFrame>
    </p:spTree>
    <p:extLst>
      <p:ext uri="{BB962C8B-B14F-4D97-AF65-F5344CB8AC3E}">
        <p14:creationId xmlns:p14="http://schemas.microsoft.com/office/powerpoint/2010/main" val="1186592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BE388-0A1E-F862-2B0F-187CA691647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FF02634-9B0A-3C69-16DC-D588FA234EC7}"/>
              </a:ext>
            </a:extLst>
          </p:cNvPr>
          <p:cNvSpPr>
            <a:spLocks noGrp="1"/>
          </p:cNvSpPr>
          <p:nvPr>
            <p:ph type="title"/>
          </p:nvPr>
        </p:nvSpPr>
        <p:spPr>
          <a:xfrm>
            <a:off x="594359" y="381000"/>
            <a:ext cx="6574388" cy="711530"/>
          </a:xfrm>
        </p:spPr>
        <p:txBody>
          <a:bodyPr anchor="b">
            <a:noAutofit/>
          </a:bodyPr>
          <a:lstStyle/>
          <a:p>
            <a:r>
              <a:rPr lang="en-GB" sz="3200" b="1" dirty="0">
                <a:effectLst/>
                <a:latin typeface="HelveticaNeueLT Pro 65 Md (Headings)"/>
              </a:rPr>
              <a:t>The </a:t>
            </a:r>
            <a:r>
              <a:rPr lang="en-GB" sz="3200" dirty="0">
                <a:latin typeface="HelveticaNeueLT Pro 65 Md (Headings)"/>
              </a:rPr>
              <a:t>e</a:t>
            </a:r>
            <a:r>
              <a:rPr lang="en-GB" sz="3200" b="1" dirty="0">
                <a:effectLst/>
                <a:latin typeface="HelveticaNeueLT Pro 65 Md (Headings)"/>
              </a:rPr>
              <a:t>mployment </a:t>
            </a:r>
            <a:r>
              <a:rPr lang="en-GB" sz="3200" dirty="0">
                <a:latin typeface="HelveticaNeueLT Pro 65 Md (Headings)"/>
              </a:rPr>
              <a:t>q</a:t>
            </a:r>
            <a:r>
              <a:rPr lang="en-GB" sz="3200" b="1" dirty="0">
                <a:effectLst/>
                <a:latin typeface="HelveticaNeueLT Pro 65 Md (Headings)"/>
              </a:rPr>
              <a:t>uality </a:t>
            </a:r>
            <a:r>
              <a:rPr lang="en-GB" sz="3200" dirty="0">
                <a:latin typeface="HelveticaNeueLT Pro 65 Md (Headings)"/>
              </a:rPr>
              <a:t>w</a:t>
            </a:r>
            <a:r>
              <a:rPr lang="en-GB" sz="3200" b="1" dirty="0">
                <a:effectLst/>
                <a:latin typeface="HelveticaNeueLT Pro 65 Md (Headings)"/>
              </a:rPr>
              <a:t>ing: </a:t>
            </a:r>
            <a:br>
              <a:rPr lang="en-GB" sz="3200" b="1" dirty="0">
                <a:effectLst/>
                <a:latin typeface="HelveticaNeueLT Pro 65 Md (Headings)"/>
              </a:rPr>
            </a:br>
            <a:r>
              <a:rPr lang="en-GB" sz="3200" b="1" dirty="0">
                <a:effectLst/>
                <a:latin typeface="HelveticaNeueLT Pro 65 Md (Headings)"/>
                <a:ea typeface="Calibri" panose="020F0502020204030204" pitchFamily="34" charset="0"/>
                <a:cs typeface="Times New Roman" panose="02020603050405020304" pitchFamily="18" charset="0"/>
              </a:rPr>
              <a:t>Building better </a:t>
            </a:r>
            <a:r>
              <a:rPr lang="en-GB" sz="3200" dirty="0">
                <a:latin typeface="HelveticaNeueLT Pro 65 Md (Headings)"/>
                <a:ea typeface="Calibri" panose="020F0502020204030204" pitchFamily="34" charset="0"/>
                <a:cs typeface="Times New Roman" panose="02020603050405020304" pitchFamily="18" charset="0"/>
              </a:rPr>
              <a:t>w</a:t>
            </a:r>
            <a:r>
              <a:rPr lang="en-GB" sz="3200" b="1" dirty="0">
                <a:effectLst/>
                <a:latin typeface="HelveticaNeueLT Pro 65 Md (Headings)"/>
                <a:ea typeface="Calibri" panose="020F0502020204030204" pitchFamily="34" charset="0"/>
                <a:cs typeface="Times New Roman" panose="02020603050405020304" pitchFamily="18" charset="0"/>
              </a:rPr>
              <a:t>orkplaces </a:t>
            </a:r>
            <a:endParaRPr lang="en-001" sz="3200" dirty="0">
              <a:latin typeface="HelveticaNeueLT Pro 65 Md (Headings)"/>
            </a:endParaRPr>
          </a:p>
        </p:txBody>
      </p:sp>
      <p:graphicFrame>
        <p:nvGraphicFramePr>
          <p:cNvPr id="6" name="Table Placeholder 5">
            <a:extLst>
              <a:ext uri="{FF2B5EF4-FFF2-40B4-BE49-F238E27FC236}">
                <a16:creationId xmlns:a16="http://schemas.microsoft.com/office/drawing/2014/main" id="{BC650437-E45D-078E-D663-81D066A72CE7}"/>
              </a:ext>
            </a:extLst>
          </p:cNvPr>
          <p:cNvGraphicFramePr>
            <a:graphicFrameLocks noGrp="1"/>
          </p:cNvGraphicFramePr>
          <p:nvPr>
            <p:ph type="tbl" sz="quarter" idx="10"/>
            <p:extLst>
              <p:ext uri="{D42A27DB-BD31-4B8C-83A1-F6EECF244321}">
                <p14:modId xmlns:p14="http://schemas.microsoft.com/office/powerpoint/2010/main" val="3339549055"/>
              </p:ext>
            </p:extLst>
          </p:nvPr>
        </p:nvGraphicFramePr>
        <p:xfrm>
          <a:off x="1504768" y="2209800"/>
          <a:ext cx="9151983" cy="3636745"/>
        </p:xfrm>
        <a:graphic>
          <a:graphicData uri="http://schemas.openxmlformats.org/drawingml/2006/table">
            <a:tbl>
              <a:tblPr firstRow="1" bandRow="1">
                <a:tableStyleId>{1FECB4D8-DB02-4DC6-A0A2-4F2EBAE1DC90}</a:tableStyleId>
              </a:tblPr>
              <a:tblGrid>
                <a:gridCol w="3250699">
                  <a:extLst>
                    <a:ext uri="{9D8B030D-6E8A-4147-A177-3AD203B41FA5}">
                      <a16:colId xmlns:a16="http://schemas.microsoft.com/office/drawing/2014/main" val="3272938659"/>
                    </a:ext>
                  </a:extLst>
                </a:gridCol>
                <a:gridCol w="5901284">
                  <a:extLst>
                    <a:ext uri="{9D8B030D-6E8A-4147-A177-3AD203B41FA5}">
                      <a16:colId xmlns:a16="http://schemas.microsoft.com/office/drawing/2014/main" val="2002820638"/>
                    </a:ext>
                  </a:extLst>
                </a:gridCol>
              </a:tblGrid>
              <a:tr h="378828">
                <a:tc>
                  <a:txBody>
                    <a:bodyPr/>
                    <a:lstStyle/>
                    <a:p>
                      <a:endParaRPr lang="en-001" sz="1500"/>
                    </a:p>
                  </a:txBody>
                  <a:tcPr marL="75765" marR="75765" marT="37883" marB="37883"/>
                </a:tc>
                <a:tc>
                  <a:txBody>
                    <a:bodyPr/>
                    <a:lstStyle/>
                    <a:p>
                      <a:endParaRPr lang="en-001" sz="1500"/>
                    </a:p>
                  </a:txBody>
                  <a:tcPr marL="75765" marR="75765" marT="37883" marB="37883"/>
                </a:tc>
                <a:extLst>
                  <a:ext uri="{0D108BD9-81ED-4DB2-BD59-A6C34878D82A}">
                    <a16:rowId xmlns:a16="http://schemas.microsoft.com/office/drawing/2014/main" val="3410695968"/>
                  </a:ext>
                </a:extLst>
              </a:tr>
              <a:tr h="787961">
                <a:tc>
                  <a:txBody>
                    <a:bodyPr/>
                    <a:lstStyle/>
                    <a:p>
                      <a:r>
                        <a:rPr lang="en-GB" sz="1400" b="1" dirty="0"/>
                        <a:t>The need</a:t>
                      </a:r>
                      <a:endParaRPr lang="en-001" sz="1400" b="1" dirty="0"/>
                    </a:p>
                  </a:txBody>
                  <a:tcPr marL="75765" marR="75765" marT="37883" marB="37883" anchor="ctr"/>
                </a:tc>
                <a:tc>
                  <a:txBody>
                    <a:bodyPr/>
                    <a:lstStyle/>
                    <a:p>
                      <a:r>
                        <a:rPr lang="en-GB" sz="1400" kern="1200" dirty="0">
                          <a:solidFill>
                            <a:schemeClr val="dk1"/>
                          </a:solidFill>
                          <a:effectLst/>
                          <a:latin typeface="+mn-lt"/>
                          <a:ea typeface="+mn-ea"/>
                          <a:cs typeface="+mn-cs"/>
                        </a:rPr>
                        <a:t>What is the need for improving employment quality, and how was it identified? Highlight specific local challenges the project is intending to address.</a:t>
                      </a:r>
                      <a:endParaRPr lang="en-001" sz="1400" dirty="0"/>
                    </a:p>
                  </a:txBody>
                  <a:tcPr marL="75765" marR="75765" marT="37883" marB="37883" anchor="ctr"/>
                </a:tc>
                <a:extLst>
                  <a:ext uri="{0D108BD9-81ED-4DB2-BD59-A6C34878D82A}">
                    <a16:rowId xmlns:a16="http://schemas.microsoft.com/office/drawing/2014/main" val="2793164279"/>
                  </a:ext>
                </a:extLst>
              </a:tr>
              <a:tr h="787961">
                <a:tc>
                  <a:txBody>
                    <a:bodyPr/>
                    <a:lstStyle/>
                    <a:p>
                      <a:r>
                        <a:rPr lang="en-GB" sz="1400" b="1" kern="1200">
                          <a:solidFill>
                            <a:schemeClr val="dk1"/>
                          </a:solidFill>
                          <a:effectLst/>
                          <a:latin typeface="+mn-lt"/>
                          <a:ea typeface="+mn-ea"/>
                          <a:cs typeface="+mn-cs"/>
                        </a:rPr>
                        <a:t>What it consists of</a:t>
                      </a:r>
                      <a:endParaRPr lang="en-001" sz="1400"/>
                    </a:p>
                  </a:txBody>
                  <a:tcPr marL="75765" marR="75765" marT="37883" marB="37883" anchor="ctr"/>
                </a:tc>
                <a:tc>
                  <a:txBody>
                    <a:bodyPr/>
                    <a:lstStyle/>
                    <a:p>
                      <a:r>
                        <a:rPr lang="en-GB" sz="1400" kern="1200" dirty="0">
                          <a:solidFill>
                            <a:schemeClr val="dk1"/>
                          </a:solidFill>
                          <a:effectLst/>
                          <a:latin typeface="+mn-lt"/>
                          <a:ea typeface="+mn-ea"/>
                          <a:cs typeface="+mn-cs"/>
                        </a:rPr>
                        <a:t>Describe how your project improves job / employment quality. Share adaptations made to fit local cultural or operational contexts.</a:t>
                      </a:r>
                      <a:endParaRPr lang="en-001" sz="1400" dirty="0"/>
                    </a:p>
                  </a:txBody>
                  <a:tcPr marL="75765" marR="75765" marT="37883" marB="37883" anchor="ctr"/>
                </a:tc>
                <a:extLst>
                  <a:ext uri="{0D108BD9-81ED-4DB2-BD59-A6C34878D82A}">
                    <a16:rowId xmlns:a16="http://schemas.microsoft.com/office/drawing/2014/main" val="3003882558"/>
                  </a:ext>
                </a:extLst>
              </a:tr>
              <a:tr h="560665">
                <a:tc>
                  <a:txBody>
                    <a:bodyPr/>
                    <a:lstStyle/>
                    <a:p>
                      <a:r>
                        <a:rPr lang="en-GB" sz="1400" b="1" kern="1200">
                          <a:solidFill>
                            <a:schemeClr val="dk1"/>
                          </a:solidFill>
                          <a:effectLst/>
                          <a:latin typeface="+mn-lt"/>
                          <a:ea typeface="+mn-ea"/>
                          <a:cs typeface="+mn-cs"/>
                        </a:rPr>
                        <a:t>Implementation</a:t>
                      </a:r>
                      <a:endParaRPr lang="en-001" sz="1400"/>
                    </a:p>
                  </a:txBody>
                  <a:tcPr marL="75765" marR="75765" marT="37883" marB="37883" anchor="ctr"/>
                </a:tc>
                <a:tc>
                  <a:txBody>
                    <a:bodyPr/>
                    <a:lstStyle/>
                    <a:p>
                      <a:r>
                        <a:rPr lang="en-GB" sz="1400" kern="1200" dirty="0">
                          <a:solidFill>
                            <a:schemeClr val="dk1"/>
                          </a:solidFill>
                          <a:effectLst/>
                          <a:latin typeface="+mn-lt"/>
                          <a:ea typeface="+mn-ea"/>
                          <a:cs typeface="+mn-cs"/>
                        </a:rPr>
                        <a:t>How is the project being implemented? What are the main activities and timelines? What resources are required? </a:t>
                      </a:r>
                      <a:endParaRPr lang="en-001" sz="1400" dirty="0"/>
                    </a:p>
                  </a:txBody>
                  <a:tcPr marL="75765" marR="75765" marT="37883" marB="37883" anchor="ctr"/>
                </a:tc>
                <a:extLst>
                  <a:ext uri="{0D108BD9-81ED-4DB2-BD59-A6C34878D82A}">
                    <a16:rowId xmlns:a16="http://schemas.microsoft.com/office/drawing/2014/main" val="3786530486"/>
                  </a:ext>
                </a:extLst>
              </a:tr>
              <a:tr h="560665">
                <a:tc>
                  <a:txBody>
                    <a:bodyPr/>
                    <a:lstStyle/>
                    <a:p>
                      <a:r>
                        <a:rPr lang="en-GB" sz="1400" b="1" kern="1200">
                          <a:solidFill>
                            <a:schemeClr val="dk1"/>
                          </a:solidFill>
                          <a:effectLst/>
                          <a:latin typeface="+mn-lt"/>
                          <a:ea typeface="+mn-ea"/>
                          <a:cs typeface="+mn-cs"/>
                        </a:rPr>
                        <a:t>Who is involved and how</a:t>
                      </a:r>
                      <a:endParaRPr lang="en-001" sz="1400"/>
                    </a:p>
                  </a:txBody>
                  <a:tcPr marL="75765" marR="75765" marT="37883" marB="37883" anchor="ctr"/>
                </a:tc>
                <a:tc>
                  <a:txBody>
                    <a:bodyPr/>
                    <a:lstStyle/>
                    <a:p>
                      <a:r>
                        <a:rPr lang="en-GB" sz="1400" kern="1200" dirty="0">
                          <a:solidFill>
                            <a:schemeClr val="dk1"/>
                          </a:solidFill>
                          <a:effectLst/>
                          <a:latin typeface="+mn-lt"/>
                          <a:ea typeface="+mn-ea"/>
                          <a:cs typeface="+mn-cs"/>
                        </a:rPr>
                        <a:t>Identify the key stakeholders, their roles and responsibilities. Show how they are being consulted in the design process. </a:t>
                      </a:r>
                      <a:endParaRPr lang="en-001" sz="1400" dirty="0"/>
                    </a:p>
                  </a:txBody>
                  <a:tcPr marL="75765" marR="75765" marT="37883" marB="37883" anchor="ctr"/>
                </a:tc>
                <a:extLst>
                  <a:ext uri="{0D108BD9-81ED-4DB2-BD59-A6C34878D82A}">
                    <a16:rowId xmlns:a16="http://schemas.microsoft.com/office/drawing/2014/main" val="3413938365"/>
                  </a:ext>
                </a:extLst>
              </a:tr>
              <a:tr h="560665">
                <a:tc>
                  <a:txBody>
                    <a:bodyPr/>
                    <a:lstStyle/>
                    <a:p>
                      <a:r>
                        <a:rPr lang="en-GB" sz="1400" b="1" kern="1200">
                          <a:solidFill>
                            <a:schemeClr val="dk1"/>
                          </a:solidFill>
                          <a:effectLst/>
                          <a:latin typeface="+mn-lt"/>
                          <a:ea typeface="+mn-ea"/>
                          <a:cs typeface="+mn-cs"/>
                        </a:rPr>
                        <a:t>Challenges and solutions</a:t>
                      </a:r>
                      <a:endParaRPr lang="en-001" sz="1400"/>
                    </a:p>
                  </a:txBody>
                  <a:tcPr marL="75765" marR="75765" marT="37883" marB="37883" anchor="ctr"/>
                </a:tc>
                <a:tc>
                  <a:txBody>
                    <a:bodyPr/>
                    <a:lstStyle/>
                    <a:p>
                      <a:r>
                        <a:rPr lang="en-GB" sz="1400" kern="1200" dirty="0">
                          <a:solidFill>
                            <a:schemeClr val="dk1"/>
                          </a:solidFill>
                          <a:effectLst/>
                          <a:latin typeface="+mn-lt"/>
                          <a:ea typeface="+mn-ea"/>
                          <a:cs typeface="+mn-cs"/>
                        </a:rPr>
                        <a:t>What challenges have you faced / are you facing, and how are they being overcome?</a:t>
                      </a:r>
                      <a:endParaRPr lang="en-001" sz="1400" dirty="0"/>
                    </a:p>
                  </a:txBody>
                  <a:tcPr marL="75765" marR="75765" marT="37883" marB="37883" anchor="ctr"/>
                </a:tc>
                <a:extLst>
                  <a:ext uri="{0D108BD9-81ED-4DB2-BD59-A6C34878D82A}">
                    <a16:rowId xmlns:a16="http://schemas.microsoft.com/office/drawing/2014/main" val="1559855836"/>
                  </a:ext>
                </a:extLst>
              </a:tr>
            </a:tbl>
          </a:graphicData>
        </a:graphic>
      </p:graphicFrame>
    </p:spTree>
    <p:extLst>
      <p:ext uri="{BB962C8B-B14F-4D97-AF65-F5344CB8AC3E}">
        <p14:creationId xmlns:p14="http://schemas.microsoft.com/office/powerpoint/2010/main" val="12580690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F98CB-7BF7-E0A5-7D12-5A06824E323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C4E443D-4064-200F-16E0-D81B76EEA766}"/>
              </a:ext>
            </a:extLst>
          </p:cNvPr>
          <p:cNvSpPr>
            <a:spLocks noGrp="1"/>
          </p:cNvSpPr>
          <p:nvPr>
            <p:ph type="title"/>
          </p:nvPr>
        </p:nvSpPr>
        <p:spPr>
          <a:xfrm>
            <a:off x="594359" y="381000"/>
            <a:ext cx="7731956" cy="711530"/>
          </a:xfrm>
        </p:spPr>
        <p:txBody>
          <a:bodyPr anchor="b">
            <a:noAutofit/>
          </a:bodyPr>
          <a:lstStyle/>
          <a:p>
            <a:r>
              <a:rPr lang="en-GB" sz="3200" b="1" dirty="0">
                <a:effectLst/>
              </a:rPr>
              <a:t>The connecting </a:t>
            </a:r>
            <a:r>
              <a:rPr lang="en-GB" sz="3200" dirty="0"/>
              <a:t>h</a:t>
            </a:r>
            <a:r>
              <a:rPr lang="en-GB" sz="3200" b="1" dirty="0">
                <a:effectLst/>
              </a:rPr>
              <a:t>allways: </a:t>
            </a:r>
            <a:br>
              <a:rPr lang="en-GB" sz="3200" b="1" dirty="0">
                <a:effectLst/>
              </a:rPr>
            </a:br>
            <a:r>
              <a:rPr lang="en-GB" sz="3200" b="1" dirty="0">
                <a:effectLst/>
              </a:rPr>
              <a:t>Developing workforce </a:t>
            </a:r>
            <a:r>
              <a:rPr lang="en-GB" sz="3200" dirty="0"/>
              <a:t>c</a:t>
            </a:r>
            <a:r>
              <a:rPr lang="en-GB" sz="3200" b="1" dirty="0">
                <a:effectLst/>
              </a:rPr>
              <a:t>apabilities </a:t>
            </a:r>
            <a:endParaRPr lang="en-001" sz="3200" dirty="0"/>
          </a:p>
        </p:txBody>
      </p:sp>
      <p:graphicFrame>
        <p:nvGraphicFramePr>
          <p:cNvPr id="6" name="Table Placeholder 5">
            <a:extLst>
              <a:ext uri="{FF2B5EF4-FFF2-40B4-BE49-F238E27FC236}">
                <a16:creationId xmlns:a16="http://schemas.microsoft.com/office/drawing/2014/main" id="{8A6B30D7-102D-0F26-30A8-633EAAC5AB2C}"/>
              </a:ext>
            </a:extLst>
          </p:cNvPr>
          <p:cNvGraphicFramePr>
            <a:graphicFrameLocks noGrp="1"/>
          </p:cNvGraphicFramePr>
          <p:nvPr>
            <p:ph type="tbl" sz="quarter" idx="10"/>
            <p:extLst>
              <p:ext uri="{D42A27DB-BD31-4B8C-83A1-F6EECF244321}">
                <p14:modId xmlns:p14="http://schemas.microsoft.com/office/powerpoint/2010/main" val="2258680984"/>
              </p:ext>
            </p:extLst>
          </p:nvPr>
        </p:nvGraphicFramePr>
        <p:xfrm>
          <a:off x="1520008" y="1673469"/>
          <a:ext cx="9151983" cy="4424706"/>
        </p:xfrm>
        <a:graphic>
          <a:graphicData uri="http://schemas.openxmlformats.org/drawingml/2006/table">
            <a:tbl>
              <a:tblPr firstRow="1" bandRow="1">
                <a:tableStyleId>{1FECB4D8-DB02-4DC6-A0A2-4F2EBAE1DC90}</a:tableStyleId>
              </a:tblPr>
              <a:tblGrid>
                <a:gridCol w="3250699">
                  <a:extLst>
                    <a:ext uri="{9D8B030D-6E8A-4147-A177-3AD203B41FA5}">
                      <a16:colId xmlns:a16="http://schemas.microsoft.com/office/drawing/2014/main" val="3272938659"/>
                    </a:ext>
                  </a:extLst>
                </a:gridCol>
                <a:gridCol w="5901284">
                  <a:extLst>
                    <a:ext uri="{9D8B030D-6E8A-4147-A177-3AD203B41FA5}">
                      <a16:colId xmlns:a16="http://schemas.microsoft.com/office/drawing/2014/main" val="2002820638"/>
                    </a:ext>
                  </a:extLst>
                </a:gridCol>
              </a:tblGrid>
              <a:tr h="378828">
                <a:tc>
                  <a:txBody>
                    <a:bodyPr/>
                    <a:lstStyle/>
                    <a:p>
                      <a:endParaRPr lang="en-001" sz="1500"/>
                    </a:p>
                  </a:txBody>
                  <a:tcPr marL="75765" marR="75765" marT="37883" marB="37883"/>
                </a:tc>
                <a:tc>
                  <a:txBody>
                    <a:bodyPr/>
                    <a:lstStyle/>
                    <a:p>
                      <a:endParaRPr lang="en-001" sz="1500"/>
                    </a:p>
                  </a:txBody>
                  <a:tcPr marL="75765" marR="75765" marT="37883" marB="37883"/>
                </a:tc>
                <a:extLst>
                  <a:ext uri="{0D108BD9-81ED-4DB2-BD59-A6C34878D82A}">
                    <a16:rowId xmlns:a16="http://schemas.microsoft.com/office/drawing/2014/main" val="3410695968"/>
                  </a:ext>
                </a:extLst>
              </a:tr>
              <a:tr h="787961">
                <a:tc>
                  <a:txBody>
                    <a:bodyPr/>
                    <a:lstStyle/>
                    <a:p>
                      <a:r>
                        <a:rPr lang="en-GB" sz="1400" b="1" dirty="0">
                          <a:latin typeface="HelveticaNeueLT Pro 55 Roman (Body)"/>
                        </a:rPr>
                        <a:t>The connection</a:t>
                      </a:r>
                      <a:endParaRPr lang="en-001" sz="1400" b="1" dirty="0">
                        <a:latin typeface="HelveticaNeueLT Pro 55 Roman (Body)"/>
                      </a:endParaRPr>
                    </a:p>
                  </a:txBody>
                  <a:tcPr marL="75765" marR="75765" marT="37883" marB="37883" anchor="ctr"/>
                </a:tc>
                <a:tc>
                  <a:txBody>
                    <a:bodyPr/>
                    <a:lstStyle/>
                    <a:p>
                      <a:pPr marL="0" lvl="0" indent="0">
                        <a:lnSpc>
                          <a:spcPct val="107000"/>
                        </a:lnSpc>
                        <a:spcAft>
                          <a:spcPts val="800"/>
                        </a:spcAft>
                        <a:buSzPts val="1000"/>
                        <a:buFont typeface="Symbol" panose="05050102010706020507" pitchFamily="18" charset="2"/>
                        <a:buNone/>
                        <a:tabLst>
                          <a:tab pos="457200" algn="l"/>
                        </a:tabLst>
                      </a:pPr>
                      <a:r>
                        <a:rPr lang="en-GB" sz="1400" kern="100" dirty="0">
                          <a:solidFill>
                            <a:schemeClr val="bg1"/>
                          </a:solidFill>
                          <a:effectLst/>
                          <a:latin typeface="HelveticaNeueLT Pro 55 Roman (Body)"/>
                          <a:ea typeface="Calibri" panose="020F0502020204030204" pitchFamily="34" charset="0"/>
                          <a:cs typeface="Times New Roman" panose="02020603050405020304" pitchFamily="18" charset="0"/>
                        </a:rPr>
                        <a:t>If your project combines multiple thematic areas (Skills Enhancement, Employability, Employment Quality), explain how they are integrated.</a:t>
                      </a:r>
                      <a:endParaRPr lang="en-001" sz="1400" kern="100" dirty="0">
                        <a:solidFill>
                          <a:schemeClr val="bg1"/>
                        </a:solidFill>
                        <a:effectLst/>
                        <a:latin typeface="HelveticaNeueLT Pro 55 Roman (Body)"/>
                        <a:ea typeface="Calibri" panose="020F0502020204030204" pitchFamily="34" charset="0"/>
                        <a:cs typeface="Times New Roman" panose="02020603050405020304" pitchFamily="18" charset="0"/>
                      </a:endParaRPr>
                    </a:p>
                  </a:txBody>
                  <a:tcPr marL="75765" marR="75765" marT="37883" marB="37883" anchor="ctr"/>
                </a:tc>
                <a:extLst>
                  <a:ext uri="{0D108BD9-81ED-4DB2-BD59-A6C34878D82A}">
                    <a16:rowId xmlns:a16="http://schemas.microsoft.com/office/drawing/2014/main" val="2793164279"/>
                  </a:ext>
                </a:extLst>
              </a:tr>
              <a:tr h="787961">
                <a:tc>
                  <a:txBody>
                    <a:bodyPr/>
                    <a:lstStyle/>
                    <a:p>
                      <a:r>
                        <a:rPr lang="en-GB" sz="1400" b="1" dirty="0">
                          <a:latin typeface="HelveticaNeueLT Pro 55 Roman (Body)"/>
                        </a:rPr>
                        <a:t>The need</a:t>
                      </a:r>
                      <a:endParaRPr lang="en-001" sz="1400" b="1" dirty="0">
                        <a:latin typeface="HelveticaNeueLT Pro 55 Roman (Body)"/>
                      </a:endParaRPr>
                    </a:p>
                  </a:txBody>
                  <a:tcPr marL="75765" marR="75765" marT="37883" marB="37883"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200" dirty="0">
                          <a:solidFill>
                            <a:schemeClr val="dk1"/>
                          </a:solidFill>
                          <a:effectLst/>
                          <a:latin typeface="HelveticaNeueLT Pro 55 Roman (Body)"/>
                          <a:ea typeface="+mn-ea"/>
                          <a:cs typeface="+mn-cs"/>
                        </a:rPr>
                        <a:t>What is the need for improving the 2 or 3 areas, and how was it identified? Highlight specific local challenges the project is intending to address.</a:t>
                      </a:r>
                      <a:endParaRPr lang="en-001" sz="1400" dirty="0">
                        <a:latin typeface="HelveticaNeueLT Pro 55 Roman (Body)"/>
                      </a:endParaRPr>
                    </a:p>
                  </a:txBody>
                  <a:tcPr marL="75765" marR="75765" marT="37883" marB="37883" anchor="ctr"/>
                </a:tc>
                <a:extLst>
                  <a:ext uri="{0D108BD9-81ED-4DB2-BD59-A6C34878D82A}">
                    <a16:rowId xmlns:a16="http://schemas.microsoft.com/office/drawing/2014/main" val="1525123992"/>
                  </a:ext>
                </a:extLst>
              </a:tr>
              <a:tr h="787961">
                <a:tc>
                  <a:txBody>
                    <a:bodyPr/>
                    <a:lstStyle/>
                    <a:p>
                      <a:r>
                        <a:rPr lang="en-GB" sz="1400" b="1" kern="1200">
                          <a:solidFill>
                            <a:schemeClr val="dk1"/>
                          </a:solidFill>
                          <a:effectLst/>
                          <a:latin typeface="HelveticaNeueLT Pro 55 Roman (Body)"/>
                          <a:ea typeface="+mn-ea"/>
                          <a:cs typeface="+mn-cs"/>
                        </a:rPr>
                        <a:t>What it consists of</a:t>
                      </a:r>
                      <a:endParaRPr lang="en-001" sz="1400">
                        <a:latin typeface="HelveticaNeueLT Pro 55 Roman (Body)"/>
                      </a:endParaRPr>
                    </a:p>
                  </a:txBody>
                  <a:tcPr marL="75765" marR="75765" marT="37883" marB="37883" anchor="ctr"/>
                </a:tc>
                <a:tc>
                  <a:txBody>
                    <a:bodyPr/>
                    <a:lstStyle/>
                    <a:p>
                      <a:r>
                        <a:rPr lang="en-GB" sz="1400" kern="1200" dirty="0">
                          <a:solidFill>
                            <a:schemeClr val="dk1"/>
                          </a:solidFill>
                          <a:effectLst/>
                          <a:latin typeface="HelveticaNeueLT Pro 55 Roman (Body)"/>
                          <a:ea typeface="+mn-ea"/>
                          <a:cs typeface="+mn-cs"/>
                        </a:rPr>
                        <a:t>Describe how your project improves the 2 or 3 areas identified. Share adaptations made to fit local cultural or operational contexts.</a:t>
                      </a:r>
                      <a:endParaRPr lang="en-001" sz="1400" dirty="0">
                        <a:latin typeface="HelveticaNeueLT Pro 55 Roman (Body)"/>
                      </a:endParaRPr>
                    </a:p>
                  </a:txBody>
                  <a:tcPr marL="75765" marR="75765" marT="37883" marB="37883" anchor="ctr"/>
                </a:tc>
                <a:extLst>
                  <a:ext uri="{0D108BD9-81ED-4DB2-BD59-A6C34878D82A}">
                    <a16:rowId xmlns:a16="http://schemas.microsoft.com/office/drawing/2014/main" val="3003882558"/>
                  </a:ext>
                </a:extLst>
              </a:tr>
              <a:tr h="560665">
                <a:tc>
                  <a:txBody>
                    <a:bodyPr/>
                    <a:lstStyle/>
                    <a:p>
                      <a:r>
                        <a:rPr lang="en-GB" sz="1400" b="1" kern="1200" dirty="0">
                          <a:solidFill>
                            <a:schemeClr val="dk1"/>
                          </a:solidFill>
                          <a:effectLst/>
                          <a:latin typeface="HelveticaNeueLT Pro 55 Roman (Body)"/>
                          <a:ea typeface="+mn-ea"/>
                          <a:cs typeface="+mn-cs"/>
                        </a:rPr>
                        <a:t>Implementation</a:t>
                      </a:r>
                      <a:endParaRPr lang="en-001" sz="1400" dirty="0">
                        <a:latin typeface="HelveticaNeueLT Pro 55 Roman (Body)"/>
                      </a:endParaRPr>
                    </a:p>
                  </a:txBody>
                  <a:tcPr marL="75765" marR="75765" marT="37883" marB="37883" anchor="ctr"/>
                </a:tc>
                <a:tc>
                  <a:txBody>
                    <a:bodyPr/>
                    <a:lstStyle/>
                    <a:p>
                      <a:r>
                        <a:rPr lang="en-GB" sz="1400" kern="1200" dirty="0">
                          <a:solidFill>
                            <a:schemeClr val="dk1"/>
                          </a:solidFill>
                          <a:effectLst/>
                          <a:latin typeface="HelveticaNeueLT Pro 55 Roman (Body)"/>
                          <a:ea typeface="+mn-ea"/>
                          <a:cs typeface="+mn-cs"/>
                        </a:rPr>
                        <a:t>How is the project being implemented? What are the main activities and timelines? What resources are required? </a:t>
                      </a:r>
                      <a:endParaRPr lang="en-001" sz="1400" dirty="0">
                        <a:latin typeface="HelveticaNeueLT Pro 55 Roman (Body)"/>
                      </a:endParaRPr>
                    </a:p>
                  </a:txBody>
                  <a:tcPr marL="75765" marR="75765" marT="37883" marB="37883" anchor="ctr"/>
                </a:tc>
                <a:extLst>
                  <a:ext uri="{0D108BD9-81ED-4DB2-BD59-A6C34878D82A}">
                    <a16:rowId xmlns:a16="http://schemas.microsoft.com/office/drawing/2014/main" val="3786530486"/>
                  </a:ext>
                </a:extLst>
              </a:tr>
              <a:tr h="560665">
                <a:tc>
                  <a:txBody>
                    <a:bodyPr/>
                    <a:lstStyle/>
                    <a:p>
                      <a:r>
                        <a:rPr lang="en-GB" sz="1400" b="1" kern="1200">
                          <a:solidFill>
                            <a:schemeClr val="dk1"/>
                          </a:solidFill>
                          <a:effectLst/>
                          <a:latin typeface="HelveticaNeueLT Pro 55 Roman (Body)"/>
                          <a:ea typeface="+mn-ea"/>
                          <a:cs typeface="+mn-cs"/>
                        </a:rPr>
                        <a:t>Who is involved and how</a:t>
                      </a:r>
                      <a:endParaRPr lang="en-001" sz="1400">
                        <a:latin typeface="HelveticaNeueLT Pro 55 Roman (Body)"/>
                      </a:endParaRPr>
                    </a:p>
                  </a:txBody>
                  <a:tcPr marL="75765" marR="75765" marT="37883" marB="37883" anchor="ctr"/>
                </a:tc>
                <a:tc>
                  <a:txBody>
                    <a:bodyPr/>
                    <a:lstStyle/>
                    <a:p>
                      <a:r>
                        <a:rPr lang="en-GB" sz="1400" kern="1200" dirty="0">
                          <a:solidFill>
                            <a:schemeClr val="dk1"/>
                          </a:solidFill>
                          <a:effectLst/>
                          <a:latin typeface="HelveticaNeueLT Pro 55 Roman (Body)"/>
                          <a:ea typeface="+mn-ea"/>
                          <a:cs typeface="+mn-cs"/>
                        </a:rPr>
                        <a:t>Identify the key stakeholders, their roles and responsibilities. Show how they are being consulted in the design process. </a:t>
                      </a:r>
                      <a:endParaRPr lang="en-001" sz="1400" dirty="0">
                        <a:latin typeface="HelveticaNeueLT Pro 55 Roman (Body)"/>
                      </a:endParaRPr>
                    </a:p>
                  </a:txBody>
                  <a:tcPr marL="75765" marR="75765" marT="37883" marB="37883" anchor="ctr"/>
                </a:tc>
                <a:extLst>
                  <a:ext uri="{0D108BD9-81ED-4DB2-BD59-A6C34878D82A}">
                    <a16:rowId xmlns:a16="http://schemas.microsoft.com/office/drawing/2014/main" val="3413938365"/>
                  </a:ext>
                </a:extLst>
              </a:tr>
              <a:tr h="560665">
                <a:tc>
                  <a:txBody>
                    <a:bodyPr/>
                    <a:lstStyle/>
                    <a:p>
                      <a:r>
                        <a:rPr lang="en-GB" sz="1400" b="1" kern="1200">
                          <a:solidFill>
                            <a:schemeClr val="dk1"/>
                          </a:solidFill>
                          <a:effectLst/>
                          <a:latin typeface="HelveticaNeueLT Pro 55 Roman (Body)"/>
                          <a:ea typeface="+mn-ea"/>
                          <a:cs typeface="+mn-cs"/>
                        </a:rPr>
                        <a:t>Challenges and solutions</a:t>
                      </a:r>
                      <a:endParaRPr lang="en-001" sz="1400">
                        <a:latin typeface="HelveticaNeueLT Pro 55 Roman (Body)"/>
                      </a:endParaRPr>
                    </a:p>
                  </a:txBody>
                  <a:tcPr marL="75765" marR="75765" marT="37883" marB="37883" anchor="ctr"/>
                </a:tc>
                <a:tc>
                  <a:txBody>
                    <a:bodyPr/>
                    <a:lstStyle/>
                    <a:p>
                      <a:r>
                        <a:rPr lang="en-GB" sz="1400" kern="1200" dirty="0">
                          <a:solidFill>
                            <a:schemeClr val="dk1"/>
                          </a:solidFill>
                          <a:effectLst/>
                          <a:latin typeface="HelveticaNeueLT Pro 55 Roman (Body)"/>
                          <a:ea typeface="+mn-ea"/>
                          <a:cs typeface="+mn-cs"/>
                        </a:rPr>
                        <a:t>What challenges have you faced / are you facing, and how are they being overcome?</a:t>
                      </a:r>
                      <a:endParaRPr lang="en-001" sz="1400" dirty="0">
                        <a:latin typeface="HelveticaNeueLT Pro 55 Roman (Body)"/>
                      </a:endParaRPr>
                    </a:p>
                  </a:txBody>
                  <a:tcPr marL="75765" marR="75765" marT="37883" marB="37883" anchor="ctr"/>
                </a:tc>
                <a:extLst>
                  <a:ext uri="{0D108BD9-81ED-4DB2-BD59-A6C34878D82A}">
                    <a16:rowId xmlns:a16="http://schemas.microsoft.com/office/drawing/2014/main" val="1559855836"/>
                  </a:ext>
                </a:extLst>
              </a:tr>
            </a:tbl>
          </a:graphicData>
        </a:graphic>
      </p:graphicFrame>
    </p:spTree>
    <p:extLst>
      <p:ext uri="{BB962C8B-B14F-4D97-AF65-F5344CB8AC3E}">
        <p14:creationId xmlns:p14="http://schemas.microsoft.com/office/powerpoint/2010/main" val="32795008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able Placeholder 1">
            <a:extLst>
              <a:ext uri="{FF2B5EF4-FFF2-40B4-BE49-F238E27FC236}">
                <a16:creationId xmlns:a16="http://schemas.microsoft.com/office/drawing/2014/main" id="{07019686-2CAC-5AEF-4FB0-78CDE40A0AC6}"/>
              </a:ext>
            </a:extLst>
          </p:cNvPr>
          <p:cNvSpPr>
            <a:spLocks noGrp="1"/>
          </p:cNvSpPr>
          <p:nvPr>
            <p:ph type="tbl" sz="quarter" idx="10"/>
          </p:nvPr>
        </p:nvSpPr>
        <p:spPr/>
        <p:txBody>
          <a:bodyPr/>
          <a:lstStyle/>
          <a:p>
            <a:endParaRPr lang="en-001"/>
          </a:p>
        </p:txBody>
      </p:sp>
      <p:sp>
        <p:nvSpPr>
          <p:cNvPr id="3" name="Title 2">
            <a:extLst>
              <a:ext uri="{FF2B5EF4-FFF2-40B4-BE49-F238E27FC236}">
                <a16:creationId xmlns:a16="http://schemas.microsoft.com/office/drawing/2014/main" id="{1A2EFC78-99DF-DD41-41A5-E631B532899B}"/>
              </a:ext>
            </a:extLst>
          </p:cNvPr>
          <p:cNvSpPr>
            <a:spLocks noGrp="1"/>
          </p:cNvSpPr>
          <p:nvPr>
            <p:ph type="title"/>
          </p:nvPr>
        </p:nvSpPr>
        <p:spPr/>
        <p:txBody>
          <a:bodyPr/>
          <a:lstStyle/>
          <a:p>
            <a:r>
              <a:rPr lang="en-GB" sz="3200" dirty="0"/>
              <a:t>Implementation plan</a:t>
            </a:r>
            <a:endParaRPr lang="en-001" sz="3200" dirty="0"/>
          </a:p>
        </p:txBody>
      </p:sp>
      <p:graphicFrame>
        <p:nvGraphicFramePr>
          <p:cNvPr id="6" name="Diagram 5" descr="Placeholder Timeline&#10;">
            <a:extLst>
              <a:ext uri="{FF2B5EF4-FFF2-40B4-BE49-F238E27FC236}">
                <a16:creationId xmlns:a16="http://schemas.microsoft.com/office/drawing/2014/main" id="{BBA89C7E-3903-498F-E889-63A5EB17034D}"/>
              </a:ext>
            </a:extLst>
          </p:cNvPr>
          <p:cNvGraphicFramePr/>
          <p:nvPr>
            <p:extLst>
              <p:ext uri="{D42A27DB-BD31-4B8C-83A1-F6EECF244321}">
                <p14:modId xmlns:p14="http://schemas.microsoft.com/office/powerpoint/2010/main" val="3023150268"/>
              </p:ext>
            </p:extLst>
          </p:nvPr>
        </p:nvGraphicFramePr>
        <p:xfrm>
          <a:off x="594360" y="2209800"/>
          <a:ext cx="11003282" cy="36367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a:extLst>
              <a:ext uri="{FF2B5EF4-FFF2-40B4-BE49-F238E27FC236}">
                <a16:creationId xmlns:a16="http://schemas.microsoft.com/office/drawing/2014/main" id="{3E4E43FC-694C-3485-3F46-6CF95675E68C}"/>
              </a:ext>
            </a:extLst>
          </p:cNvPr>
          <p:cNvSpPr/>
          <p:nvPr/>
        </p:nvSpPr>
        <p:spPr>
          <a:xfrm>
            <a:off x="6013938" y="764931"/>
            <a:ext cx="5583703" cy="1151792"/>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GB" sz="1400" kern="1200" dirty="0">
                <a:solidFill>
                  <a:schemeClr val="tx1"/>
                </a:solidFill>
                <a:effectLst/>
                <a:latin typeface="+mn-lt"/>
                <a:ea typeface="+mn-ea"/>
                <a:cs typeface="+mn-cs"/>
              </a:rPr>
              <a:t>Use a timeline to demonstrate the project is being implemented. Specify the timeline, activities and milestones. </a:t>
            </a:r>
          </a:p>
          <a:p>
            <a:pPr marL="285750" indent="-285750">
              <a:buFont typeface="Arial" panose="020B0604020202020204" pitchFamily="34" charset="0"/>
              <a:buChar char="•"/>
            </a:pPr>
            <a:r>
              <a:rPr lang="en-GB" sz="1400" kern="1200" dirty="0">
                <a:solidFill>
                  <a:schemeClr val="tx1"/>
                </a:solidFill>
                <a:effectLst/>
                <a:latin typeface="+mn-lt"/>
                <a:ea typeface="+mn-ea"/>
                <a:cs typeface="+mn-cs"/>
              </a:rPr>
              <a:t>You can also add resources needed. </a:t>
            </a:r>
          </a:p>
          <a:p>
            <a:pPr marL="285750" indent="-285750">
              <a:buFont typeface="Arial" panose="020B0604020202020204" pitchFamily="34" charset="0"/>
              <a:buChar char="•"/>
            </a:pPr>
            <a:r>
              <a:rPr lang="en-GB" sz="1400" kern="1200" dirty="0">
                <a:solidFill>
                  <a:schemeClr val="tx1"/>
                </a:solidFill>
                <a:effectLst/>
                <a:latin typeface="+mn-lt"/>
                <a:ea typeface="+mn-ea"/>
                <a:cs typeface="+mn-cs"/>
              </a:rPr>
              <a:t>Please delete the instructions once done. </a:t>
            </a:r>
            <a:endParaRPr lang="en-001" sz="1400" dirty="0">
              <a:solidFill>
                <a:schemeClr val="tx1"/>
              </a:solidFill>
            </a:endParaRPr>
          </a:p>
        </p:txBody>
      </p:sp>
    </p:spTree>
    <p:extLst>
      <p:ext uri="{BB962C8B-B14F-4D97-AF65-F5344CB8AC3E}">
        <p14:creationId xmlns:p14="http://schemas.microsoft.com/office/powerpoint/2010/main" val="24064944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D462D8-ED8C-8B52-8FE2-56BF48CC08AC}"/>
            </a:ext>
          </a:extLst>
        </p:cNvPr>
        <p:cNvGrpSpPr/>
        <p:nvPr/>
      </p:nvGrpSpPr>
      <p:grpSpPr>
        <a:xfrm>
          <a:off x="0" y="0"/>
          <a:ext cx="0" cy="0"/>
          <a:chOff x="0" y="0"/>
          <a:chExt cx="0" cy="0"/>
        </a:xfrm>
      </p:grpSpPr>
      <p:graphicFrame>
        <p:nvGraphicFramePr>
          <p:cNvPr id="8" name="Table Placeholder 7">
            <a:extLst>
              <a:ext uri="{FF2B5EF4-FFF2-40B4-BE49-F238E27FC236}">
                <a16:creationId xmlns:a16="http://schemas.microsoft.com/office/drawing/2014/main" id="{7CFBF1FF-3801-01EB-29D2-26D1A3D1050A}"/>
              </a:ext>
            </a:extLst>
          </p:cNvPr>
          <p:cNvGraphicFramePr>
            <a:graphicFrameLocks noGrp="1"/>
          </p:cNvGraphicFramePr>
          <p:nvPr>
            <p:ph type="tbl" sz="quarter" idx="10"/>
            <p:extLst>
              <p:ext uri="{D42A27DB-BD31-4B8C-83A1-F6EECF244321}">
                <p14:modId xmlns:p14="http://schemas.microsoft.com/office/powerpoint/2010/main" val="211255325"/>
              </p:ext>
            </p:extLst>
          </p:nvPr>
        </p:nvGraphicFramePr>
        <p:xfrm>
          <a:off x="594359" y="1365739"/>
          <a:ext cx="11196125" cy="5445760"/>
        </p:xfrm>
        <a:graphic>
          <a:graphicData uri="http://schemas.openxmlformats.org/drawingml/2006/table">
            <a:tbl>
              <a:tblPr firstRow="1" bandRow="1">
                <a:tableStyleId>{1FECB4D8-DB02-4DC6-A0A2-4F2EBAE1DC90}</a:tableStyleId>
              </a:tblPr>
              <a:tblGrid>
                <a:gridCol w="3036864">
                  <a:extLst>
                    <a:ext uri="{9D8B030D-6E8A-4147-A177-3AD203B41FA5}">
                      <a16:colId xmlns:a16="http://schemas.microsoft.com/office/drawing/2014/main" val="408459405"/>
                    </a:ext>
                  </a:extLst>
                </a:gridCol>
                <a:gridCol w="4501662">
                  <a:extLst>
                    <a:ext uri="{9D8B030D-6E8A-4147-A177-3AD203B41FA5}">
                      <a16:colId xmlns:a16="http://schemas.microsoft.com/office/drawing/2014/main" val="2670870597"/>
                    </a:ext>
                  </a:extLst>
                </a:gridCol>
                <a:gridCol w="3657599">
                  <a:extLst>
                    <a:ext uri="{9D8B030D-6E8A-4147-A177-3AD203B41FA5}">
                      <a16:colId xmlns:a16="http://schemas.microsoft.com/office/drawing/2014/main" val="1440106286"/>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i="0" dirty="0"/>
                        <a:t>Components</a:t>
                      </a:r>
                      <a:endParaRPr lang="en-001" sz="1100" i="0" dirty="0"/>
                    </a:p>
                  </a:txBody>
                  <a:tcPr anchor="ctr"/>
                </a:tc>
                <a:tc>
                  <a:txBody>
                    <a:bodyPr/>
                    <a:lstStyle/>
                    <a:p>
                      <a:r>
                        <a:rPr lang="en-GB" sz="1100" i="0" dirty="0"/>
                        <a:t>Example (skills enhancement)</a:t>
                      </a:r>
                      <a:endParaRPr lang="en-001" sz="1100" i="0" dirty="0"/>
                    </a:p>
                  </a:txBody>
                  <a:tcPr anchor="ctr"/>
                </a:tc>
                <a:tc>
                  <a:txBody>
                    <a:bodyPr/>
                    <a:lstStyle/>
                    <a:p>
                      <a:r>
                        <a:rPr lang="en-GB" sz="1100" i="0" dirty="0"/>
                        <a:t>Measurement indicators</a:t>
                      </a:r>
                      <a:endParaRPr lang="en-001" sz="1100" i="0" dirty="0"/>
                    </a:p>
                  </a:txBody>
                  <a:tcPr anchor="ctr"/>
                </a:tc>
                <a:extLst>
                  <a:ext uri="{0D108BD9-81ED-4DB2-BD59-A6C34878D82A}">
                    <a16:rowId xmlns:a16="http://schemas.microsoft.com/office/drawing/2014/main" val="1884605061"/>
                  </a:ext>
                </a:extLst>
              </a:tr>
              <a:tr h="370840">
                <a:tc>
                  <a:txBody>
                    <a:bodyPr/>
                    <a:lstStyle/>
                    <a:p>
                      <a:r>
                        <a:rPr lang="en-GB" sz="1100" b="1" i="0" dirty="0"/>
                        <a:t>Goal</a:t>
                      </a:r>
                    </a:p>
                    <a:p>
                      <a:r>
                        <a:rPr lang="en-GB" sz="1100" i="0" dirty="0"/>
                        <a:t>Define the long-term change or impact you aim to achieve. This should reflect the ultimate societal, organizational, or individual transformation you want to see.</a:t>
                      </a:r>
                      <a:endParaRPr lang="en-001" sz="1100" b="1" i="0" dirty="0"/>
                    </a:p>
                  </a:txBody>
                  <a:tcPr anchor="ctr"/>
                </a:tc>
                <a:tc>
                  <a:txBody>
                    <a:bodyPr/>
                    <a:lstStyle/>
                    <a:p>
                      <a:pPr marL="171450" indent="-171450">
                        <a:buFont typeface="Arial" panose="020B0604020202020204" pitchFamily="34" charset="0"/>
                        <a:buChar char="•"/>
                      </a:pPr>
                      <a:r>
                        <a:rPr lang="en-GB" sz="1100" i="0" dirty="0"/>
                        <a:t>Clearly articulate the overarching objective (e.g., improving economic stability, reducing unemployment, or enhancing job satisfaction).</a:t>
                      </a:r>
                    </a:p>
                    <a:p>
                      <a:pPr marL="171450" indent="-171450">
                        <a:buFont typeface="Arial" panose="020B0604020202020204" pitchFamily="34" charset="0"/>
                        <a:buChar char="•"/>
                      </a:pPr>
                      <a:r>
                        <a:rPr lang="en-GB" sz="1100" i="0" dirty="0"/>
                        <a:t>Ensure the goal is specific enough to guide the rest of the framework but broad enough to encompass all related outcomes.</a:t>
                      </a:r>
                      <a:endParaRPr lang="en-001" sz="1100" i="0" dirty="0"/>
                    </a:p>
                  </a:txBody>
                  <a:tcPr anchor="ctr"/>
                </a:tc>
                <a:tc>
                  <a:txBody>
                    <a:bodyPr/>
                    <a:lstStyle/>
                    <a:p>
                      <a:pPr marL="171450" lvl="0" indent="-171450">
                        <a:buFont typeface="Arial" panose="020B0604020202020204" pitchFamily="34" charset="0"/>
                        <a:buChar char="•"/>
                      </a:pPr>
                      <a:r>
                        <a:rPr lang="en-GB" sz="1100" i="0" dirty="0"/>
                        <a:t>Identify metrics that reflect the achievement of the goal (e.g., % increase in employment rates, % improvement in income levels, % reduction in unemployment).</a:t>
                      </a:r>
                    </a:p>
                    <a:p>
                      <a:pPr marL="285750" lvl="0" indent="-285750">
                        <a:buFont typeface="Arial" panose="020B0604020202020204" pitchFamily="34" charset="0"/>
                        <a:buChar char="•"/>
                      </a:pPr>
                      <a:endParaRPr lang="en-GB" sz="1100" i="0" dirty="0"/>
                    </a:p>
                  </a:txBody>
                  <a:tcPr anchor="ctr"/>
                </a:tc>
                <a:extLst>
                  <a:ext uri="{0D108BD9-81ED-4DB2-BD59-A6C34878D82A}">
                    <a16:rowId xmlns:a16="http://schemas.microsoft.com/office/drawing/2014/main" val="149427137"/>
                  </a:ext>
                </a:extLst>
              </a:tr>
              <a:tr h="370840">
                <a:tc>
                  <a:txBody>
                    <a:bodyPr/>
                    <a:lstStyle/>
                    <a:p>
                      <a:r>
                        <a:rPr lang="en-GB" sz="1100" b="1" i="0" dirty="0"/>
                        <a:t>Inputs</a:t>
                      </a:r>
                    </a:p>
                    <a:p>
                      <a:r>
                        <a:rPr lang="en-GB" sz="1100" i="0" dirty="0"/>
                        <a:t>List the resources required to implement the interventions.</a:t>
                      </a:r>
                    </a:p>
                    <a:p>
                      <a:endParaRPr lang="en-001" sz="1100" b="1" i="0" dirty="0"/>
                    </a:p>
                  </a:txBody>
                  <a:tcPr anchor="ctr"/>
                </a:tc>
                <a:tc>
                  <a:txBody>
                    <a:bodyPr/>
                    <a:lstStyle/>
                    <a:p>
                      <a:pPr marL="171450" indent="-171450">
                        <a:buFont typeface="Arial" panose="020B0604020202020204" pitchFamily="34" charset="0"/>
                        <a:buChar char="•"/>
                      </a:pPr>
                      <a:r>
                        <a:rPr lang="en-GB" sz="1100" i="0" dirty="0"/>
                        <a:t>Identify the financial, human, and material resources needed (e.g., funding, trainers, infrastructure, partnerships).</a:t>
                      </a:r>
                    </a:p>
                    <a:p>
                      <a:pPr marL="171450" indent="-171450">
                        <a:buFont typeface="Arial" panose="020B0604020202020204" pitchFamily="34" charset="0"/>
                        <a:buChar char="•"/>
                      </a:pPr>
                      <a:r>
                        <a:rPr lang="en-GB" sz="1100" i="0" dirty="0"/>
                        <a:t>Be specific about what resources will enable the activities to take place effectively.</a:t>
                      </a:r>
                    </a:p>
                  </a:txBody>
                  <a:tcPr anchor="ctr"/>
                </a:tc>
                <a:tc>
                  <a:txBody>
                    <a:bodyPr/>
                    <a:lstStyle/>
                    <a:p>
                      <a:pPr marL="171450" indent="-171450">
                        <a:buFont typeface="Arial" panose="020B0604020202020204" pitchFamily="34" charset="0"/>
                        <a:buChar char="•"/>
                      </a:pPr>
                      <a:endParaRPr lang="en-GB" sz="1100" i="0" dirty="0"/>
                    </a:p>
                    <a:p>
                      <a:pPr marL="171450" lvl="0" indent="-171450">
                        <a:buFont typeface="Arial" panose="020B0604020202020204" pitchFamily="34" charset="0"/>
                        <a:buChar char="•"/>
                      </a:pPr>
                      <a:r>
                        <a:rPr lang="en-GB" sz="1100" i="0" dirty="0"/>
                        <a:t>Track the availability and utilization of resources (e.g., total budget allocated, number of trainers hired, number of partnerships established).</a:t>
                      </a:r>
                    </a:p>
                    <a:p>
                      <a:pPr marL="171450" indent="-171450">
                        <a:buFont typeface="Arial" panose="020B0604020202020204" pitchFamily="34" charset="0"/>
                        <a:buChar char="•"/>
                      </a:pPr>
                      <a:endParaRPr lang="en-001" sz="1100" i="0" dirty="0"/>
                    </a:p>
                  </a:txBody>
                  <a:tcPr anchor="ctr"/>
                </a:tc>
                <a:extLst>
                  <a:ext uri="{0D108BD9-81ED-4DB2-BD59-A6C34878D82A}">
                    <a16:rowId xmlns:a16="http://schemas.microsoft.com/office/drawing/2014/main" val="4040262293"/>
                  </a:ext>
                </a:extLst>
              </a:tr>
              <a:tr h="370840">
                <a:tc>
                  <a:txBody>
                    <a:bodyPr/>
                    <a:lstStyle/>
                    <a:p>
                      <a:r>
                        <a:rPr lang="en-GB" sz="1100" b="1" i="0" dirty="0"/>
                        <a:t>Activities</a:t>
                      </a:r>
                    </a:p>
                    <a:p>
                      <a:r>
                        <a:rPr lang="en-GB" sz="1100" i="0" dirty="0"/>
                        <a:t>Outline the specific activities, actions or interventions carried out to achieve the outputs.</a:t>
                      </a:r>
                      <a:endParaRPr lang="en-001" sz="1100" b="1" i="0" dirty="0"/>
                    </a:p>
                  </a:txBody>
                  <a:tcPr anchor="ctr"/>
                </a:tc>
                <a:tc>
                  <a:txBody>
                    <a:bodyPr/>
                    <a:lstStyle/>
                    <a:p>
                      <a:pPr marL="171450" indent="-171450">
                        <a:buFont typeface="Arial" panose="020B0604020202020204" pitchFamily="34" charset="0"/>
                        <a:buChar char="•"/>
                      </a:pPr>
                      <a:r>
                        <a:rPr lang="en-GB" sz="1100" i="0" dirty="0"/>
                        <a:t>List all the key actions being implemented (e.g., conducting workshops, providing mentorship, organizing job fairs).</a:t>
                      </a:r>
                    </a:p>
                    <a:p>
                      <a:pPr marL="171450" indent="-171450">
                        <a:buFont typeface="Arial" panose="020B0604020202020204" pitchFamily="34" charset="0"/>
                        <a:buChar char="•"/>
                      </a:pPr>
                      <a:r>
                        <a:rPr lang="en-GB" sz="1100" i="0" dirty="0"/>
                        <a:t>Describe the nature of the activities to ensure clarity on what is being done.</a:t>
                      </a:r>
                      <a:endParaRPr lang="en-001" sz="1100" i="0" dirty="0"/>
                    </a:p>
                  </a:txBody>
                  <a:tcPr anchor="ctr"/>
                </a:tc>
                <a:tc>
                  <a:txBody>
                    <a:bodyPr/>
                    <a:lstStyle/>
                    <a:p>
                      <a:pPr marL="171450" indent="-171450">
                        <a:buFont typeface="Arial" panose="020B0604020202020204" pitchFamily="34" charset="0"/>
                        <a:buChar char="•"/>
                      </a:pPr>
                      <a:r>
                        <a:rPr lang="en-GB" sz="1100" i="0" dirty="0"/>
                        <a:t>Track the implementation of activities (e.g., number of workshops conducted, attendance rates, number of mentorship sessions provided).</a:t>
                      </a:r>
                      <a:endParaRPr lang="en-001" sz="1100" i="0" dirty="0"/>
                    </a:p>
                  </a:txBody>
                  <a:tcPr anchor="ctr"/>
                </a:tc>
                <a:extLst>
                  <a:ext uri="{0D108BD9-81ED-4DB2-BD59-A6C34878D82A}">
                    <a16:rowId xmlns:a16="http://schemas.microsoft.com/office/drawing/2014/main" val="3131418608"/>
                  </a:ext>
                </a:extLst>
              </a:tr>
              <a:tr h="370840">
                <a:tc>
                  <a:txBody>
                    <a:bodyPr/>
                    <a:lstStyle/>
                    <a:p>
                      <a:r>
                        <a:rPr lang="en-GB" sz="1100" b="1" i="0" dirty="0"/>
                        <a:t>Outputs</a:t>
                      </a:r>
                    </a:p>
                    <a:p>
                      <a:r>
                        <a:rPr lang="en-GB" sz="1100" i="0" dirty="0"/>
                        <a:t>Define the tangible, measurable deliverables that result from the activities.</a:t>
                      </a:r>
                      <a:endParaRPr lang="en-001" sz="1100" b="1" i="0" dirty="0"/>
                    </a:p>
                  </a:txBody>
                  <a:tcPr anchor="ctr"/>
                </a:tc>
                <a:tc>
                  <a:txBody>
                    <a:bodyPr/>
                    <a:lstStyle/>
                    <a:p>
                      <a:pPr marL="171450" indent="-171450">
                        <a:buFont typeface="Arial" panose="020B0604020202020204" pitchFamily="34" charset="0"/>
                        <a:buChar char="•"/>
                      </a:pPr>
                      <a:r>
                        <a:rPr lang="en-GB" sz="1100" i="0" dirty="0"/>
                        <a:t>Specify the immediate results of your activities (e.g., number of participants trained, number of workshops conducted, number of portfolios created).</a:t>
                      </a:r>
                    </a:p>
                    <a:p>
                      <a:pPr marL="171450" indent="-171450">
                        <a:buFont typeface="Arial" panose="020B0604020202020204" pitchFamily="34" charset="0"/>
                        <a:buChar char="•"/>
                      </a:pPr>
                      <a:r>
                        <a:rPr lang="en-GB" sz="1100" i="0" dirty="0"/>
                        <a:t>Ensure outputs are concrete and measurable.</a:t>
                      </a:r>
                      <a:endParaRPr lang="en-001" sz="1100" i="0" dirty="0"/>
                    </a:p>
                  </a:txBody>
                  <a:tcPr anchor="ctr"/>
                </a:tc>
                <a:tc>
                  <a:txBody>
                    <a:bodyPr/>
                    <a:lstStyle/>
                    <a:p>
                      <a:pPr marL="171450" indent="-171450">
                        <a:buFont typeface="Arial" panose="020B0604020202020204" pitchFamily="34" charset="0"/>
                        <a:buChar char="•"/>
                      </a:pPr>
                      <a:r>
                        <a:rPr lang="en-GB" sz="1100" i="0" dirty="0"/>
                        <a:t>Use metrics like # of participants trained, # of workshops conducted, # of portfolios completed.</a:t>
                      </a:r>
                      <a:endParaRPr lang="en-001" sz="1100" i="0" dirty="0"/>
                    </a:p>
                  </a:txBody>
                  <a:tcPr anchor="ctr"/>
                </a:tc>
                <a:extLst>
                  <a:ext uri="{0D108BD9-81ED-4DB2-BD59-A6C34878D82A}">
                    <a16:rowId xmlns:a16="http://schemas.microsoft.com/office/drawing/2014/main" val="3811255585"/>
                  </a:ext>
                </a:extLst>
              </a:tr>
              <a:tr h="370840">
                <a:tc>
                  <a:txBody>
                    <a:bodyPr/>
                    <a:lstStyle/>
                    <a:p>
                      <a:r>
                        <a:rPr lang="en-GB" sz="1100" b="1" i="0" dirty="0"/>
                        <a:t>Outcomes</a:t>
                      </a:r>
                    </a:p>
                    <a:p>
                      <a:r>
                        <a:rPr lang="en-GB" sz="1100" i="0" dirty="0"/>
                        <a:t>Articulate the intermediate changes or benefits resulting from the outputs.</a:t>
                      </a:r>
                      <a:endParaRPr lang="en-001" sz="1100" b="1" i="0" dirty="0"/>
                    </a:p>
                  </a:txBody>
                  <a:tcPr anchor="ctr"/>
                </a:tc>
                <a:tc>
                  <a:txBody>
                    <a:bodyPr/>
                    <a:lstStyle/>
                    <a:p>
                      <a:pPr marL="171450" indent="-171450">
                        <a:buFont typeface="Arial" panose="020B0604020202020204" pitchFamily="34" charset="0"/>
                        <a:buChar char="•"/>
                      </a:pPr>
                      <a:r>
                        <a:rPr lang="en-GB" sz="1100" i="0" dirty="0"/>
                        <a:t>Specify the changes in participants’ skills, knowledge, behaviour, or circumstances (e.g., improved job application confidence, increased efficiency, reduced errors).</a:t>
                      </a:r>
                    </a:p>
                    <a:p>
                      <a:pPr marL="171450" indent="-171450">
                        <a:buFont typeface="Arial" panose="020B0604020202020204" pitchFamily="34" charset="0"/>
                        <a:buChar char="•"/>
                      </a:pPr>
                      <a:r>
                        <a:rPr lang="en-GB" sz="1100" i="0" dirty="0"/>
                        <a:t>Ensure outcomes are realistic and achievable within a defined timeframe.</a:t>
                      </a:r>
                      <a:endParaRPr lang="en-001" sz="1100" i="0" dirty="0"/>
                    </a:p>
                  </a:txBody>
                  <a:tcPr anchor="ctr"/>
                </a:tc>
                <a:tc>
                  <a:txBody>
                    <a:bodyPr/>
                    <a:lstStyle/>
                    <a:p>
                      <a:pPr marL="171450" indent="-171450">
                        <a:buFont typeface="Arial" panose="020B0604020202020204" pitchFamily="34" charset="0"/>
                        <a:buChar char="•"/>
                      </a:pPr>
                      <a:r>
                        <a:rPr lang="en-GB" sz="1100" i="0" dirty="0"/>
                        <a:t>Use metrics like % improvement in efficiency, % reduction in workplace errors, % of participants securing job interviews.</a:t>
                      </a:r>
                      <a:endParaRPr lang="en-001" sz="1100" i="0" dirty="0"/>
                    </a:p>
                  </a:txBody>
                  <a:tcPr anchor="ctr"/>
                </a:tc>
                <a:extLst>
                  <a:ext uri="{0D108BD9-81ED-4DB2-BD59-A6C34878D82A}">
                    <a16:rowId xmlns:a16="http://schemas.microsoft.com/office/drawing/2014/main" val="3589673535"/>
                  </a:ext>
                </a:extLst>
              </a:tr>
              <a:tr h="370840">
                <a:tc>
                  <a:txBody>
                    <a:bodyPr/>
                    <a:lstStyle/>
                    <a:p>
                      <a:r>
                        <a:rPr lang="en-GB" sz="1100" b="1" i="0" dirty="0"/>
                        <a:t>Impact</a:t>
                      </a:r>
                    </a:p>
                    <a:p>
                      <a:r>
                        <a:rPr lang="en-GB" sz="1100" i="0" dirty="0"/>
                        <a:t>Describe the ultimate change or transformation at the societal, organizational, or individual level.</a:t>
                      </a:r>
                      <a:endParaRPr lang="en-001" sz="1100" b="1" i="0" dirty="0"/>
                    </a:p>
                  </a:txBody>
                  <a:tcPr anchor="ctr"/>
                </a:tc>
                <a:tc>
                  <a:txBody>
                    <a:bodyPr/>
                    <a:lstStyle/>
                    <a:p>
                      <a:pPr marL="171450" indent="-171450">
                        <a:buFont typeface="Arial" panose="020B0604020202020204" pitchFamily="34" charset="0"/>
                        <a:buChar char="•"/>
                      </a:pPr>
                      <a:r>
                        <a:rPr lang="en-GB" sz="1100" i="0" dirty="0"/>
                        <a:t>Specify the long-term effects of achieving the outcomes (e.g., increased employment rates, enhanced economic stability, improved job satisfaction).</a:t>
                      </a:r>
                    </a:p>
                    <a:p>
                      <a:pPr marL="171450" indent="-171450">
                        <a:buFont typeface="Arial" panose="020B0604020202020204" pitchFamily="34" charset="0"/>
                        <a:buChar char="•"/>
                      </a:pPr>
                      <a:r>
                        <a:rPr lang="en-GB" sz="1100" i="0" dirty="0"/>
                        <a:t>Ensure the impact reflects the program’s ultimate purpose.</a:t>
                      </a:r>
                      <a:endParaRPr lang="en-001" sz="1100" i="0" dirty="0"/>
                    </a:p>
                  </a:txBody>
                  <a:tcPr anchor="ctr"/>
                </a:tc>
                <a:tc>
                  <a:txBody>
                    <a:bodyPr/>
                    <a:lstStyle/>
                    <a:p>
                      <a:pPr marL="171450" indent="-171450">
                        <a:buFont typeface="Arial" panose="020B0604020202020204" pitchFamily="34" charset="0"/>
                        <a:buChar char="•"/>
                      </a:pPr>
                      <a:r>
                        <a:rPr lang="en-GB" sz="1100" i="0" dirty="0"/>
                        <a:t>Use metrics like % increase in employment rates, % reduction in unemployment, % improvement in organizational performance.</a:t>
                      </a:r>
                      <a:endParaRPr lang="en-001" sz="1100" i="0" dirty="0"/>
                    </a:p>
                  </a:txBody>
                  <a:tcPr anchor="ctr"/>
                </a:tc>
                <a:extLst>
                  <a:ext uri="{0D108BD9-81ED-4DB2-BD59-A6C34878D82A}">
                    <a16:rowId xmlns:a16="http://schemas.microsoft.com/office/drawing/2014/main" val="1869601561"/>
                  </a:ext>
                </a:extLst>
              </a:tr>
            </a:tbl>
          </a:graphicData>
        </a:graphic>
      </p:graphicFrame>
      <p:sp>
        <p:nvSpPr>
          <p:cNvPr id="6" name="Title 5">
            <a:extLst>
              <a:ext uri="{FF2B5EF4-FFF2-40B4-BE49-F238E27FC236}">
                <a16:creationId xmlns:a16="http://schemas.microsoft.com/office/drawing/2014/main" id="{ABCF2013-63AC-DD07-216C-F89DE38E8E4B}"/>
              </a:ext>
            </a:extLst>
          </p:cNvPr>
          <p:cNvSpPr>
            <a:spLocks noGrp="1"/>
          </p:cNvSpPr>
          <p:nvPr>
            <p:ph type="title"/>
          </p:nvPr>
        </p:nvSpPr>
        <p:spPr/>
        <p:txBody>
          <a:bodyPr/>
          <a:lstStyle/>
          <a:p>
            <a:r>
              <a:rPr lang="en-GB" sz="3200" dirty="0"/>
              <a:t>The design studio </a:t>
            </a:r>
            <a:endParaRPr lang="en-001" sz="3200" dirty="0"/>
          </a:p>
        </p:txBody>
      </p:sp>
      <p:sp>
        <p:nvSpPr>
          <p:cNvPr id="2" name="Rectangle: Rounded Corners 1">
            <a:extLst>
              <a:ext uri="{FF2B5EF4-FFF2-40B4-BE49-F238E27FC236}">
                <a16:creationId xmlns:a16="http://schemas.microsoft.com/office/drawing/2014/main" id="{B60295D6-B058-B877-9C40-D549EDE9CC02}"/>
              </a:ext>
            </a:extLst>
          </p:cNvPr>
          <p:cNvSpPr/>
          <p:nvPr/>
        </p:nvSpPr>
        <p:spPr>
          <a:xfrm>
            <a:off x="4457701" y="517605"/>
            <a:ext cx="7332783" cy="711530"/>
          </a:xfrm>
          <a:prstGeom prst="round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This is an instruction slide. Please delete it once you have filled in the design studio slides. You can use up to 2 slides for your theory of change. Slide 23 is a separate slide that provides a summary.  </a:t>
            </a:r>
            <a:endParaRPr lang="en-001" sz="1400" dirty="0"/>
          </a:p>
        </p:txBody>
      </p:sp>
    </p:spTree>
    <p:extLst>
      <p:ext uri="{BB962C8B-B14F-4D97-AF65-F5344CB8AC3E}">
        <p14:creationId xmlns:p14="http://schemas.microsoft.com/office/powerpoint/2010/main" val="16655039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Placeholder 7">
            <a:extLst>
              <a:ext uri="{FF2B5EF4-FFF2-40B4-BE49-F238E27FC236}">
                <a16:creationId xmlns:a16="http://schemas.microsoft.com/office/drawing/2014/main" id="{EBF52DEB-B9FD-0EC9-8C91-6B9427DE64BC}"/>
              </a:ext>
            </a:extLst>
          </p:cNvPr>
          <p:cNvGraphicFramePr>
            <a:graphicFrameLocks noGrp="1"/>
          </p:cNvGraphicFramePr>
          <p:nvPr>
            <p:ph type="tbl" sz="quarter" idx="10"/>
            <p:extLst>
              <p:ext uri="{D42A27DB-BD31-4B8C-83A1-F6EECF244321}">
                <p14:modId xmlns:p14="http://schemas.microsoft.com/office/powerpoint/2010/main" val="1477105501"/>
              </p:ext>
            </p:extLst>
          </p:nvPr>
        </p:nvGraphicFramePr>
        <p:xfrm>
          <a:off x="594359" y="1365739"/>
          <a:ext cx="11196125" cy="5110480"/>
        </p:xfrm>
        <a:graphic>
          <a:graphicData uri="http://schemas.openxmlformats.org/drawingml/2006/table">
            <a:tbl>
              <a:tblPr firstRow="1" bandRow="1">
                <a:tableStyleId>{1FECB4D8-DB02-4DC6-A0A2-4F2EBAE1DC90}</a:tableStyleId>
              </a:tblPr>
              <a:tblGrid>
                <a:gridCol w="1529681">
                  <a:extLst>
                    <a:ext uri="{9D8B030D-6E8A-4147-A177-3AD203B41FA5}">
                      <a16:colId xmlns:a16="http://schemas.microsoft.com/office/drawing/2014/main" val="408459405"/>
                    </a:ext>
                  </a:extLst>
                </a:gridCol>
                <a:gridCol w="4833222">
                  <a:extLst>
                    <a:ext uri="{9D8B030D-6E8A-4147-A177-3AD203B41FA5}">
                      <a16:colId xmlns:a16="http://schemas.microsoft.com/office/drawing/2014/main" val="2670870597"/>
                    </a:ext>
                  </a:extLst>
                </a:gridCol>
                <a:gridCol w="4833222">
                  <a:extLst>
                    <a:ext uri="{9D8B030D-6E8A-4147-A177-3AD203B41FA5}">
                      <a16:colId xmlns:a16="http://schemas.microsoft.com/office/drawing/2014/main" val="1440106286"/>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i="0" dirty="0"/>
                        <a:t>Components</a:t>
                      </a:r>
                      <a:endParaRPr lang="en-001" sz="1100" i="0" dirty="0"/>
                    </a:p>
                  </a:txBody>
                  <a:tcPr anchor="ctr"/>
                </a:tc>
                <a:tc>
                  <a:txBody>
                    <a:bodyPr/>
                    <a:lstStyle/>
                    <a:p>
                      <a:r>
                        <a:rPr lang="en-GB" sz="1100" i="0" dirty="0"/>
                        <a:t>Example (skills enhancement)</a:t>
                      </a:r>
                      <a:endParaRPr lang="en-001" sz="1100" i="0" dirty="0"/>
                    </a:p>
                  </a:txBody>
                  <a:tcPr anchor="ctr"/>
                </a:tc>
                <a:tc>
                  <a:txBody>
                    <a:bodyPr/>
                    <a:lstStyle/>
                    <a:p>
                      <a:r>
                        <a:rPr lang="en-GB" sz="1100" i="0" dirty="0"/>
                        <a:t>Measurement indicators</a:t>
                      </a:r>
                      <a:endParaRPr lang="en-001" sz="1100" i="0" dirty="0"/>
                    </a:p>
                  </a:txBody>
                  <a:tcPr anchor="ctr"/>
                </a:tc>
                <a:extLst>
                  <a:ext uri="{0D108BD9-81ED-4DB2-BD59-A6C34878D82A}">
                    <a16:rowId xmlns:a16="http://schemas.microsoft.com/office/drawing/2014/main" val="1884605061"/>
                  </a:ext>
                </a:extLst>
              </a:tr>
              <a:tr h="370840">
                <a:tc>
                  <a:txBody>
                    <a:bodyPr/>
                    <a:lstStyle/>
                    <a:p>
                      <a:r>
                        <a:rPr lang="en-GB" sz="1100" b="1" i="0" dirty="0"/>
                        <a:t>Goal</a:t>
                      </a:r>
                      <a:endParaRPr lang="en-001" sz="1100" b="1" i="0" dirty="0"/>
                    </a:p>
                  </a:txBody>
                  <a:tcPr anchor="ctr"/>
                </a:tc>
                <a:tc>
                  <a:txBody>
                    <a:bodyPr/>
                    <a:lstStyle/>
                    <a:p>
                      <a:pPr marL="171450" indent="-171450">
                        <a:buFont typeface="Arial" panose="020B0604020202020204" pitchFamily="34" charset="0"/>
                        <a:buChar char="•"/>
                      </a:pPr>
                      <a:r>
                        <a:rPr lang="en-GB" sz="1100" i="0" dirty="0"/>
                        <a:t>Unemployed adults secure better job opportunities and achieve economic stability.</a:t>
                      </a:r>
                      <a:endParaRPr lang="en-001" sz="1100" i="0" dirty="0"/>
                    </a:p>
                  </a:txBody>
                  <a:tcPr anchor="ctr"/>
                </a:tc>
                <a:tc>
                  <a:txBody>
                    <a:bodyPr/>
                    <a:lstStyle/>
                    <a:p>
                      <a:pPr marL="171450" lvl="0" indent="-171450">
                        <a:buFont typeface="Arial" panose="020B0604020202020204" pitchFamily="34" charset="0"/>
                        <a:buChar char="•"/>
                      </a:pPr>
                      <a:r>
                        <a:rPr lang="en-GB" sz="1100" i="0" dirty="0"/>
                        <a:t>% of participants securing jobs within 6 months of completing the program.</a:t>
                      </a:r>
                    </a:p>
                    <a:p>
                      <a:pPr marL="171450" lvl="0" indent="-171450">
                        <a:buFont typeface="Arial" panose="020B0604020202020204" pitchFamily="34" charset="0"/>
                        <a:buChar char="•"/>
                      </a:pPr>
                      <a:r>
                        <a:rPr lang="en-GB" sz="1100" i="0" dirty="0"/>
                        <a:t>% increase in participants’ income levels.</a:t>
                      </a:r>
                    </a:p>
                    <a:p>
                      <a:pPr marL="171450" lvl="0" indent="-171450">
                        <a:buFont typeface="Arial" panose="020B0604020202020204" pitchFamily="34" charset="0"/>
                        <a:buChar char="•"/>
                      </a:pPr>
                      <a:r>
                        <a:rPr lang="en-GB" sz="1100" i="0" dirty="0"/>
                        <a:t>% reduction in unemployment rates in the target community.</a:t>
                      </a:r>
                    </a:p>
                  </a:txBody>
                  <a:tcPr anchor="ctr"/>
                </a:tc>
                <a:extLst>
                  <a:ext uri="{0D108BD9-81ED-4DB2-BD59-A6C34878D82A}">
                    <a16:rowId xmlns:a16="http://schemas.microsoft.com/office/drawing/2014/main" val="149427137"/>
                  </a:ext>
                </a:extLst>
              </a:tr>
              <a:tr h="370840">
                <a:tc>
                  <a:txBody>
                    <a:bodyPr/>
                    <a:lstStyle/>
                    <a:p>
                      <a:r>
                        <a:rPr lang="en-GB" sz="1100" b="1" i="0" dirty="0"/>
                        <a:t>Inputs</a:t>
                      </a:r>
                      <a:endParaRPr lang="en-001" sz="1100" b="1" i="0" dirty="0"/>
                    </a:p>
                  </a:txBody>
                  <a:tcPr anchor="ctr"/>
                </a:tc>
                <a:tc>
                  <a:txBody>
                    <a:bodyPr/>
                    <a:lstStyle/>
                    <a:p>
                      <a:pPr marL="171450" indent="-171450">
                        <a:buFont typeface="Arial" panose="020B0604020202020204" pitchFamily="34" charset="0"/>
                        <a:buChar char="•"/>
                      </a:pPr>
                      <a:r>
                        <a:rPr lang="en-GB" sz="1100" i="0" dirty="0"/>
                        <a:t>Funding for workshops and trainers.</a:t>
                      </a:r>
                    </a:p>
                    <a:p>
                      <a:pPr marL="171450" indent="-171450">
                        <a:buFont typeface="Arial" panose="020B0604020202020204" pitchFamily="34" charset="0"/>
                        <a:buChar char="•"/>
                      </a:pPr>
                      <a:r>
                        <a:rPr lang="en-GB" sz="1100" i="0" dirty="0"/>
                        <a:t>Curriculum development for coding, graphic design, and data analysis.</a:t>
                      </a:r>
                    </a:p>
                    <a:p>
                      <a:pPr marL="171450" indent="-171450">
                        <a:buFont typeface="Arial" panose="020B0604020202020204" pitchFamily="34" charset="0"/>
                        <a:buChar char="•"/>
                      </a:pPr>
                      <a:r>
                        <a:rPr lang="en-GB" sz="1100" i="0" dirty="0"/>
                        <a:t>Access to computers, software, and internet for participants.</a:t>
                      </a:r>
                    </a:p>
                    <a:p>
                      <a:pPr marL="171450" indent="-171450">
                        <a:buFont typeface="Arial" panose="020B0604020202020204" pitchFamily="34" charset="0"/>
                        <a:buChar char="•"/>
                      </a:pPr>
                      <a:r>
                        <a:rPr lang="en-GB" sz="1100" i="0" dirty="0"/>
                        <a:t>Partnerships with employers to understand skill demands.</a:t>
                      </a:r>
                      <a:endParaRPr lang="en-001" sz="1100" i="0" dirty="0"/>
                    </a:p>
                  </a:txBody>
                  <a:tcPr anchor="ctr"/>
                </a:tc>
                <a:tc>
                  <a:txBody>
                    <a:bodyPr/>
                    <a:lstStyle/>
                    <a:p>
                      <a:pPr marL="171450" indent="-171450">
                        <a:buFont typeface="Arial" panose="020B0604020202020204" pitchFamily="34" charset="0"/>
                        <a:buChar char="•"/>
                      </a:pPr>
                      <a:r>
                        <a:rPr lang="en-GB" sz="1100" i="0" dirty="0"/>
                        <a:t>Total budget allocated for the program.</a:t>
                      </a:r>
                    </a:p>
                    <a:p>
                      <a:pPr marL="171450" indent="-171450">
                        <a:buFont typeface="Arial" panose="020B0604020202020204" pitchFamily="34" charset="0"/>
                        <a:buChar char="•"/>
                      </a:pPr>
                      <a:r>
                        <a:rPr lang="en-GB" sz="1100" i="0" dirty="0"/>
                        <a:t>Number of trainers hired.</a:t>
                      </a:r>
                    </a:p>
                    <a:p>
                      <a:pPr marL="171450" indent="-171450">
                        <a:buFont typeface="Arial" panose="020B0604020202020204" pitchFamily="34" charset="0"/>
                        <a:buChar char="•"/>
                      </a:pPr>
                      <a:r>
                        <a:rPr lang="en-GB" sz="1100" i="0" dirty="0"/>
                        <a:t>Number of partnerships established with employers.</a:t>
                      </a:r>
                    </a:p>
                    <a:p>
                      <a:pPr marL="171450" indent="-171450">
                        <a:buFont typeface="Arial" panose="020B0604020202020204" pitchFamily="34" charset="0"/>
                        <a:buChar char="•"/>
                      </a:pPr>
                      <a:r>
                        <a:rPr lang="en-GB" sz="1100" i="0" dirty="0"/>
                        <a:t>Availability of training infrastructure (e.g., computers, software licenses).</a:t>
                      </a:r>
                      <a:endParaRPr lang="en-001" sz="1100" i="0" dirty="0"/>
                    </a:p>
                  </a:txBody>
                  <a:tcPr anchor="ctr"/>
                </a:tc>
                <a:extLst>
                  <a:ext uri="{0D108BD9-81ED-4DB2-BD59-A6C34878D82A}">
                    <a16:rowId xmlns:a16="http://schemas.microsoft.com/office/drawing/2014/main" val="4040262293"/>
                  </a:ext>
                </a:extLst>
              </a:tr>
              <a:tr h="370840">
                <a:tc>
                  <a:txBody>
                    <a:bodyPr/>
                    <a:lstStyle/>
                    <a:p>
                      <a:r>
                        <a:rPr lang="en-GB" sz="1100" b="1" i="0" dirty="0"/>
                        <a:t>Activities</a:t>
                      </a:r>
                      <a:endParaRPr lang="en-001" sz="1100" b="1" i="0" dirty="0"/>
                    </a:p>
                  </a:txBody>
                  <a:tcPr anchor="ctr"/>
                </a:tc>
                <a:tc>
                  <a:txBody>
                    <a:bodyPr/>
                    <a:lstStyle/>
                    <a:p>
                      <a:pPr marL="171450" indent="-171450">
                        <a:buFont typeface="Arial" panose="020B0604020202020204" pitchFamily="34" charset="0"/>
                        <a:buChar char="•"/>
                      </a:pPr>
                      <a:r>
                        <a:rPr lang="en-GB" sz="1100" i="0" dirty="0"/>
                        <a:t>Conduct hands-on training workshops in digital skills.</a:t>
                      </a:r>
                    </a:p>
                    <a:p>
                      <a:pPr marL="171450" indent="-171450">
                        <a:buFont typeface="Arial" panose="020B0604020202020204" pitchFamily="34" charset="0"/>
                        <a:buChar char="•"/>
                      </a:pPr>
                      <a:r>
                        <a:rPr lang="en-GB" sz="1100" i="0" dirty="0"/>
                        <a:t>Provide mentorship and career guidance during and after the workshops.</a:t>
                      </a:r>
                    </a:p>
                    <a:p>
                      <a:pPr marL="171450" indent="-171450">
                        <a:buFont typeface="Arial" panose="020B0604020202020204" pitchFamily="34" charset="0"/>
                        <a:buChar char="•"/>
                      </a:pPr>
                      <a:r>
                        <a:rPr lang="en-GB" sz="1100" i="0" dirty="0"/>
                        <a:t>Facilitate networking opportunities with potential employers.</a:t>
                      </a:r>
                      <a:endParaRPr lang="en-001" sz="1100" i="0" dirty="0"/>
                    </a:p>
                  </a:txBody>
                  <a:tcPr anchor="ctr"/>
                </a:tc>
                <a:tc>
                  <a:txBody>
                    <a:bodyPr/>
                    <a:lstStyle/>
                    <a:p>
                      <a:pPr marL="171450" indent="-171450">
                        <a:buFont typeface="Arial" panose="020B0604020202020204" pitchFamily="34" charset="0"/>
                        <a:buChar char="•"/>
                      </a:pPr>
                      <a:r>
                        <a:rPr lang="en-GB" sz="1100" i="0" dirty="0"/>
                        <a:t>Number of workshops conducted.</a:t>
                      </a:r>
                    </a:p>
                    <a:p>
                      <a:pPr marL="171450" indent="-171450">
                        <a:buFont typeface="Arial" panose="020B0604020202020204" pitchFamily="34" charset="0"/>
                        <a:buChar char="•"/>
                      </a:pPr>
                      <a:r>
                        <a:rPr lang="en-GB" sz="1100" i="0" dirty="0"/>
                        <a:t>Attendance rates for training sessions.</a:t>
                      </a:r>
                    </a:p>
                    <a:p>
                      <a:pPr marL="171450" indent="-171450">
                        <a:buFont typeface="Arial" panose="020B0604020202020204" pitchFamily="34" charset="0"/>
                        <a:buChar char="•"/>
                      </a:pPr>
                      <a:r>
                        <a:rPr lang="en-GB" sz="1100" i="0" dirty="0"/>
                        <a:t>Number of mentorship sessions provided.</a:t>
                      </a:r>
                      <a:endParaRPr lang="en-001" sz="1100" i="0" dirty="0"/>
                    </a:p>
                  </a:txBody>
                  <a:tcPr anchor="ctr"/>
                </a:tc>
                <a:extLst>
                  <a:ext uri="{0D108BD9-81ED-4DB2-BD59-A6C34878D82A}">
                    <a16:rowId xmlns:a16="http://schemas.microsoft.com/office/drawing/2014/main" val="3131418608"/>
                  </a:ext>
                </a:extLst>
              </a:tr>
              <a:tr h="370840">
                <a:tc>
                  <a:txBody>
                    <a:bodyPr/>
                    <a:lstStyle/>
                    <a:p>
                      <a:r>
                        <a:rPr lang="en-GB" sz="1100" b="1" i="0" dirty="0"/>
                        <a:t>Outputs</a:t>
                      </a:r>
                      <a:endParaRPr lang="en-001" sz="1100" b="1" i="0" dirty="0"/>
                    </a:p>
                  </a:txBody>
                  <a:tcPr anchor="ctr"/>
                </a:tc>
                <a:tc>
                  <a:txBody>
                    <a:bodyPr/>
                    <a:lstStyle/>
                    <a:p>
                      <a:pPr marL="171450" indent="-171450">
                        <a:buFont typeface="Arial" panose="020B0604020202020204" pitchFamily="34" charset="0"/>
                        <a:buChar char="•"/>
                      </a:pPr>
                      <a:r>
                        <a:rPr lang="en-GB" sz="1100" i="0" dirty="0"/>
                        <a:t># of participants trained in specific digital skills.# of workshops conducted.</a:t>
                      </a:r>
                    </a:p>
                    <a:p>
                      <a:pPr marL="171450" indent="-171450">
                        <a:buFont typeface="Arial" panose="020B0604020202020204" pitchFamily="34" charset="0"/>
                        <a:buChar char="•"/>
                      </a:pPr>
                      <a:r>
                        <a:rPr lang="en-GB" sz="1100" i="0" dirty="0"/>
                        <a:t>Participants’ portfolios showcasing their hands-on projects.</a:t>
                      </a:r>
                      <a:endParaRPr lang="en-001" sz="1100" i="0" dirty="0"/>
                    </a:p>
                  </a:txBody>
                  <a:tcPr anchor="ctr"/>
                </a:tc>
                <a:tc>
                  <a:txBody>
                    <a:bodyPr/>
                    <a:lstStyle/>
                    <a:p>
                      <a:pPr marL="171450" indent="-171450">
                        <a:buFont typeface="Arial" panose="020B0604020202020204" pitchFamily="34" charset="0"/>
                        <a:buChar char="•"/>
                      </a:pPr>
                      <a:r>
                        <a:rPr lang="en-GB" sz="1100" i="0" dirty="0"/>
                        <a:t>500 participants trained by 2025.20 workshops conducted over 12 months.</a:t>
                      </a:r>
                    </a:p>
                    <a:p>
                      <a:pPr marL="171450" indent="-171450">
                        <a:buFont typeface="Arial" panose="020B0604020202020204" pitchFamily="34" charset="0"/>
                        <a:buChar char="•"/>
                      </a:pPr>
                      <a:r>
                        <a:rPr lang="en-GB" sz="1100" i="0" dirty="0"/>
                        <a:t>300 participants with completed portfolios.</a:t>
                      </a:r>
                      <a:endParaRPr lang="en-001" sz="1100" i="0" dirty="0"/>
                    </a:p>
                  </a:txBody>
                  <a:tcPr anchor="ctr"/>
                </a:tc>
                <a:extLst>
                  <a:ext uri="{0D108BD9-81ED-4DB2-BD59-A6C34878D82A}">
                    <a16:rowId xmlns:a16="http://schemas.microsoft.com/office/drawing/2014/main" val="3811255585"/>
                  </a:ext>
                </a:extLst>
              </a:tr>
              <a:tr h="370840">
                <a:tc>
                  <a:txBody>
                    <a:bodyPr/>
                    <a:lstStyle/>
                    <a:p>
                      <a:r>
                        <a:rPr lang="en-GB" sz="1100" b="1" i="0" dirty="0"/>
                        <a:t>Outcomes</a:t>
                      </a:r>
                      <a:endParaRPr lang="en-001" sz="1100" b="1" i="0" dirty="0"/>
                    </a:p>
                  </a:txBody>
                  <a:tcPr anchor="ctr"/>
                </a:tc>
                <a:tc>
                  <a:txBody>
                    <a:bodyPr/>
                    <a:lstStyle/>
                    <a:p>
                      <a:pPr marL="0" indent="0">
                        <a:buFont typeface="Arial" panose="020B0604020202020204" pitchFamily="34" charset="0"/>
                        <a:buNone/>
                      </a:pPr>
                      <a:r>
                        <a:rPr lang="en-GB" sz="1100" i="0" dirty="0"/>
                        <a:t>Intermediate change: </a:t>
                      </a:r>
                    </a:p>
                    <a:p>
                      <a:pPr marL="171450" indent="-171450">
                        <a:buFont typeface="Arial" panose="020B0604020202020204" pitchFamily="34" charset="0"/>
                        <a:buChar char="•"/>
                      </a:pPr>
                      <a:r>
                        <a:rPr lang="en-GB" sz="1100" i="0" dirty="0"/>
                        <a:t>Participants gain practical digital skills and increased confidence in applying for jobs.</a:t>
                      </a:r>
                    </a:p>
                    <a:p>
                      <a:pPr marL="171450" indent="-171450">
                        <a:buFont typeface="Arial" panose="020B0604020202020204" pitchFamily="34" charset="0"/>
                        <a:buChar char="•"/>
                      </a:pPr>
                      <a:r>
                        <a:rPr lang="en-GB" sz="1100" i="0" dirty="0"/>
                        <a:t>Participants secure interviews and job offers in digital or related fields.</a:t>
                      </a:r>
                    </a:p>
                    <a:p>
                      <a:pPr marL="171450" indent="-171450">
                        <a:buFont typeface="Arial" panose="020B0604020202020204" pitchFamily="34" charset="0"/>
                        <a:buChar char="•"/>
                      </a:pPr>
                      <a:r>
                        <a:rPr lang="en-GB" sz="1100" i="0" dirty="0"/>
                        <a:t>Employers recognize participants’ skills and hands-on experience, leading to increased employment opportunities.</a:t>
                      </a:r>
                      <a:endParaRPr lang="en-001" sz="1100" i="0" dirty="0"/>
                    </a:p>
                  </a:txBody>
                  <a:tcPr anchor="ctr"/>
                </a:tc>
                <a:tc>
                  <a:txBody>
                    <a:bodyPr/>
                    <a:lstStyle/>
                    <a:p>
                      <a:pPr marL="171450" indent="-171450">
                        <a:buFont typeface="Arial" panose="020B0604020202020204" pitchFamily="34" charset="0"/>
                        <a:buChar char="•"/>
                      </a:pPr>
                      <a:r>
                        <a:rPr lang="en-GB" sz="1100" i="0" dirty="0"/>
                        <a:t>% of participants reporting increased confidence in job applications.</a:t>
                      </a:r>
                    </a:p>
                    <a:p>
                      <a:pPr marL="171450" indent="-171450">
                        <a:buFont typeface="Arial" panose="020B0604020202020204" pitchFamily="34" charset="0"/>
                        <a:buChar char="•"/>
                      </a:pPr>
                      <a:r>
                        <a:rPr lang="en-GB" sz="1100" i="0" dirty="0"/>
                        <a:t>% of participants securing interviews within 3 months of program completion.</a:t>
                      </a:r>
                    </a:p>
                    <a:p>
                      <a:pPr marL="171450" indent="-171450">
                        <a:buFont typeface="Arial" panose="020B0604020202020204" pitchFamily="34" charset="0"/>
                        <a:buChar char="•"/>
                      </a:pPr>
                      <a:r>
                        <a:rPr lang="en-GB" sz="1100" i="0" dirty="0"/>
                        <a:t>% of participants receiving job offers in digital fields.</a:t>
                      </a:r>
                      <a:endParaRPr lang="en-001" sz="1100" i="0" dirty="0"/>
                    </a:p>
                  </a:txBody>
                  <a:tcPr anchor="ctr"/>
                </a:tc>
                <a:extLst>
                  <a:ext uri="{0D108BD9-81ED-4DB2-BD59-A6C34878D82A}">
                    <a16:rowId xmlns:a16="http://schemas.microsoft.com/office/drawing/2014/main" val="3589673535"/>
                  </a:ext>
                </a:extLst>
              </a:tr>
              <a:tr h="370840">
                <a:tc>
                  <a:txBody>
                    <a:bodyPr/>
                    <a:lstStyle/>
                    <a:p>
                      <a:r>
                        <a:rPr lang="en-GB" sz="1100" b="1" i="0" dirty="0"/>
                        <a:t>Impact</a:t>
                      </a:r>
                      <a:endParaRPr lang="en-001" sz="1100" b="1" i="0" dirty="0"/>
                    </a:p>
                  </a:txBody>
                  <a:tcPr anchor="ctr"/>
                </a:tc>
                <a:tc>
                  <a:txBody>
                    <a:bodyPr/>
                    <a:lstStyle/>
                    <a:p>
                      <a:pPr marL="171450" indent="-171450">
                        <a:buFont typeface="Arial" panose="020B0604020202020204" pitchFamily="34" charset="0"/>
                        <a:buChar char="•"/>
                      </a:pPr>
                      <a:r>
                        <a:rPr lang="en-GB" sz="1100" i="0" dirty="0"/>
                        <a:t>Increased employment rates among participants.</a:t>
                      </a:r>
                    </a:p>
                    <a:p>
                      <a:pPr marL="171450" indent="-171450">
                        <a:buFont typeface="Arial" panose="020B0604020202020204" pitchFamily="34" charset="0"/>
                        <a:buChar char="•"/>
                      </a:pPr>
                      <a:r>
                        <a:rPr lang="en-GB" sz="1100" i="0" dirty="0"/>
                        <a:t>Enhanced economic stability and reduced unemployment in the community.</a:t>
                      </a:r>
                      <a:endParaRPr lang="en-001" sz="1100" i="0" dirty="0"/>
                    </a:p>
                  </a:txBody>
                  <a:tcPr anchor="ctr"/>
                </a:tc>
                <a:tc>
                  <a:txBody>
                    <a:bodyPr/>
                    <a:lstStyle/>
                    <a:p>
                      <a:pPr marL="171450" indent="-171450">
                        <a:buFont typeface="Arial" panose="020B0604020202020204" pitchFamily="34" charset="0"/>
                        <a:buChar char="•"/>
                      </a:pPr>
                      <a:r>
                        <a:rPr lang="en-GB" sz="1100" i="0" dirty="0"/>
                        <a:t>% of participants employed in digital or related fields within 6 months of program completion.</a:t>
                      </a:r>
                    </a:p>
                    <a:p>
                      <a:pPr marL="171450" indent="-171450">
                        <a:buFont typeface="Arial" panose="020B0604020202020204" pitchFamily="34" charset="0"/>
                        <a:buChar char="•"/>
                      </a:pPr>
                      <a:r>
                        <a:rPr lang="en-GB" sz="1100" i="0" dirty="0"/>
                        <a:t>% increase in average household income among participants.% reduction in unemployment rates in the target community.</a:t>
                      </a:r>
                      <a:endParaRPr lang="en-001" sz="1100" i="0" dirty="0"/>
                    </a:p>
                  </a:txBody>
                  <a:tcPr anchor="ctr"/>
                </a:tc>
                <a:extLst>
                  <a:ext uri="{0D108BD9-81ED-4DB2-BD59-A6C34878D82A}">
                    <a16:rowId xmlns:a16="http://schemas.microsoft.com/office/drawing/2014/main" val="1869601561"/>
                  </a:ext>
                </a:extLst>
              </a:tr>
            </a:tbl>
          </a:graphicData>
        </a:graphic>
      </p:graphicFrame>
      <p:sp>
        <p:nvSpPr>
          <p:cNvPr id="6" name="Title 5">
            <a:extLst>
              <a:ext uri="{FF2B5EF4-FFF2-40B4-BE49-F238E27FC236}">
                <a16:creationId xmlns:a16="http://schemas.microsoft.com/office/drawing/2014/main" id="{8E08B84C-55B3-6D77-2F19-7376CFAF1983}"/>
              </a:ext>
            </a:extLst>
          </p:cNvPr>
          <p:cNvSpPr>
            <a:spLocks noGrp="1"/>
          </p:cNvSpPr>
          <p:nvPr>
            <p:ph type="title"/>
          </p:nvPr>
        </p:nvSpPr>
        <p:spPr/>
        <p:txBody>
          <a:bodyPr/>
          <a:lstStyle/>
          <a:p>
            <a:r>
              <a:rPr lang="en-GB" sz="3200" dirty="0"/>
              <a:t>The design studio </a:t>
            </a:r>
            <a:endParaRPr lang="en-001" sz="3200" dirty="0"/>
          </a:p>
        </p:txBody>
      </p:sp>
      <p:sp>
        <p:nvSpPr>
          <p:cNvPr id="9" name="Rectangle: Rounded Corners 8">
            <a:extLst>
              <a:ext uri="{FF2B5EF4-FFF2-40B4-BE49-F238E27FC236}">
                <a16:creationId xmlns:a16="http://schemas.microsoft.com/office/drawing/2014/main" id="{0D1885FB-64DD-B209-A437-3C63DE7CC8D7}"/>
              </a:ext>
            </a:extLst>
          </p:cNvPr>
          <p:cNvSpPr/>
          <p:nvPr/>
        </p:nvSpPr>
        <p:spPr>
          <a:xfrm>
            <a:off x="4457701" y="517605"/>
            <a:ext cx="7332783" cy="711530"/>
          </a:xfrm>
          <a:prstGeom prst="round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This is an example slide. Please delete it once you have filled in the design studio slides. </a:t>
            </a:r>
            <a:endParaRPr lang="en-001" sz="1400" dirty="0"/>
          </a:p>
        </p:txBody>
      </p:sp>
    </p:spTree>
    <p:extLst>
      <p:ext uri="{BB962C8B-B14F-4D97-AF65-F5344CB8AC3E}">
        <p14:creationId xmlns:p14="http://schemas.microsoft.com/office/powerpoint/2010/main" val="14259858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293BC-B5FD-6316-8F12-495605B417B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1A32DAC-B105-8984-9781-28B4F320B7FB}"/>
              </a:ext>
            </a:extLst>
          </p:cNvPr>
          <p:cNvSpPr>
            <a:spLocks noGrp="1"/>
          </p:cNvSpPr>
          <p:nvPr>
            <p:ph type="title"/>
          </p:nvPr>
        </p:nvSpPr>
        <p:spPr/>
        <p:txBody>
          <a:bodyPr/>
          <a:lstStyle/>
          <a:p>
            <a:r>
              <a:rPr lang="en-GB" sz="3200" dirty="0"/>
              <a:t>The design studio</a:t>
            </a:r>
            <a:endParaRPr lang="en-001" sz="3200" dirty="0"/>
          </a:p>
        </p:txBody>
      </p:sp>
      <p:graphicFrame>
        <p:nvGraphicFramePr>
          <p:cNvPr id="8" name="Diagram 7">
            <a:extLst>
              <a:ext uri="{FF2B5EF4-FFF2-40B4-BE49-F238E27FC236}">
                <a16:creationId xmlns:a16="http://schemas.microsoft.com/office/drawing/2014/main" id="{0BFC564C-D6B3-A29D-4C5B-5719324799EB}"/>
              </a:ext>
            </a:extLst>
          </p:cNvPr>
          <p:cNvGraphicFramePr/>
          <p:nvPr/>
        </p:nvGraphicFramePr>
        <p:xfrm>
          <a:off x="624841" y="1506681"/>
          <a:ext cx="4705695" cy="47717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 name="Diagram 1">
            <a:extLst>
              <a:ext uri="{FF2B5EF4-FFF2-40B4-BE49-F238E27FC236}">
                <a16:creationId xmlns:a16="http://schemas.microsoft.com/office/drawing/2014/main" id="{0BAE40CF-11C2-5DC2-DC23-3DF6DE21D971}"/>
              </a:ext>
            </a:extLst>
          </p:cNvPr>
          <p:cNvGraphicFramePr/>
          <p:nvPr>
            <p:extLst>
              <p:ext uri="{D42A27DB-BD31-4B8C-83A1-F6EECF244321}">
                <p14:modId xmlns:p14="http://schemas.microsoft.com/office/powerpoint/2010/main" val="2954818840"/>
              </p:ext>
            </p:extLst>
          </p:nvPr>
        </p:nvGraphicFramePr>
        <p:xfrm>
          <a:off x="5824025" y="1506680"/>
          <a:ext cx="4705695" cy="477175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3" name="Rectangle: Rounded Corners 2">
            <a:extLst>
              <a:ext uri="{FF2B5EF4-FFF2-40B4-BE49-F238E27FC236}">
                <a16:creationId xmlns:a16="http://schemas.microsoft.com/office/drawing/2014/main" id="{87EB92AB-59E1-DF8A-5025-28608096F0B2}"/>
              </a:ext>
            </a:extLst>
          </p:cNvPr>
          <p:cNvSpPr/>
          <p:nvPr/>
        </p:nvSpPr>
        <p:spPr>
          <a:xfrm>
            <a:off x="4457701" y="517605"/>
            <a:ext cx="7332783" cy="711530"/>
          </a:xfrm>
          <a:prstGeom prst="round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This is the slide that you will use to present your theory of change. </a:t>
            </a:r>
          </a:p>
          <a:p>
            <a:pPr algn="ctr"/>
            <a:r>
              <a:rPr lang="en-GB" sz="1400" dirty="0"/>
              <a:t>You can use up to 2 slides for your theory of change. </a:t>
            </a:r>
          </a:p>
        </p:txBody>
      </p:sp>
    </p:spTree>
    <p:extLst>
      <p:ext uri="{BB962C8B-B14F-4D97-AF65-F5344CB8AC3E}">
        <p14:creationId xmlns:p14="http://schemas.microsoft.com/office/powerpoint/2010/main" val="1282547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C1E00-F791-BC29-0EC0-A86C9BE5F6D2}"/>
            </a:ext>
          </a:extLst>
        </p:cNvPr>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4B15C204-D521-77B7-30AF-7E589030BA1D}"/>
              </a:ext>
            </a:extLst>
          </p:cNvPr>
          <p:cNvGraphicFramePr>
            <a:graphicFrameLocks noGrp="1"/>
          </p:cNvGraphicFramePr>
          <p:nvPr>
            <p:ph sz="quarter" idx="16"/>
            <p:extLst>
              <p:ext uri="{D42A27DB-BD31-4B8C-83A1-F6EECF244321}">
                <p14:modId xmlns:p14="http://schemas.microsoft.com/office/powerpoint/2010/main" val="284878019"/>
              </p:ext>
            </p:extLst>
          </p:nvPr>
        </p:nvGraphicFramePr>
        <p:xfrm>
          <a:off x="5321604" y="2209801"/>
          <a:ext cx="6372165" cy="35667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a:extLst>
              <a:ext uri="{FF2B5EF4-FFF2-40B4-BE49-F238E27FC236}">
                <a16:creationId xmlns:a16="http://schemas.microsoft.com/office/drawing/2014/main" id="{38BF6E1F-A000-6B98-38A0-CEE39554FF8A}"/>
              </a:ext>
            </a:extLst>
          </p:cNvPr>
          <p:cNvSpPr>
            <a:spLocks noGrp="1"/>
          </p:cNvSpPr>
          <p:nvPr>
            <p:ph type="title"/>
          </p:nvPr>
        </p:nvSpPr>
        <p:spPr/>
        <p:txBody>
          <a:bodyPr/>
          <a:lstStyle/>
          <a:p>
            <a:r>
              <a:rPr lang="en-GB" sz="3200" dirty="0"/>
              <a:t>The design studio</a:t>
            </a:r>
            <a:endParaRPr lang="en-001" sz="3200" dirty="0"/>
          </a:p>
        </p:txBody>
      </p:sp>
      <p:pic>
        <p:nvPicPr>
          <p:cNvPr id="8" name="Content Placeholder 7" descr="A group of women sewing in a factory&#10;&#10;AI-generated content may be incorrect.">
            <a:extLst>
              <a:ext uri="{FF2B5EF4-FFF2-40B4-BE49-F238E27FC236}">
                <a16:creationId xmlns:a16="http://schemas.microsoft.com/office/drawing/2014/main" id="{FFBA9A7A-F264-3857-579D-E2F822D8E838}"/>
              </a:ext>
            </a:extLst>
          </p:cNvPr>
          <p:cNvPicPr>
            <a:picLocks noGrp="1" noChangeAspect="1"/>
          </p:cNvPicPr>
          <p:nvPr>
            <p:ph sz="quarter" idx="15"/>
          </p:nvPr>
        </p:nvPicPr>
        <p:blipFill>
          <a:blip r:embed="rId7">
            <a:extLst>
              <a:ext uri="{28A0092B-C50C-407E-A947-70E740481C1C}">
                <a14:useLocalDpi xmlns:a14="http://schemas.microsoft.com/office/drawing/2010/main" val="0"/>
              </a:ext>
            </a:extLst>
          </a:blip>
          <a:stretch>
            <a:fillRect/>
          </a:stretch>
        </p:blipFill>
        <p:spPr>
          <a:xfrm>
            <a:off x="593725" y="2511238"/>
            <a:ext cx="4491038" cy="2994399"/>
          </a:xfrm>
        </p:spPr>
      </p:pic>
      <p:sp>
        <p:nvSpPr>
          <p:cNvPr id="2" name="Rectangle 1">
            <a:extLst>
              <a:ext uri="{FF2B5EF4-FFF2-40B4-BE49-F238E27FC236}">
                <a16:creationId xmlns:a16="http://schemas.microsoft.com/office/drawing/2014/main" id="{E0916720-41FB-7879-B18C-0F1202386FF4}"/>
              </a:ext>
            </a:extLst>
          </p:cNvPr>
          <p:cNvSpPr/>
          <p:nvPr/>
        </p:nvSpPr>
        <p:spPr>
          <a:xfrm>
            <a:off x="5881054" y="685800"/>
            <a:ext cx="5716587" cy="1143000"/>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This is an example slide. </a:t>
            </a:r>
          </a:p>
          <a:p>
            <a:pPr algn="ctr"/>
            <a:r>
              <a:rPr lang="en-GB" sz="1400" dirty="0"/>
              <a:t>Please delete once you have completed slide 23. </a:t>
            </a:r>
            <a:endParaRPr lang="en-001" sz="1400" dirty="0"/>
          </a:p>
        </p:txBody>
      </p:sp>
    </p:spTree>
    <p:extLst>
      <p:ext uri="{BB962C8B-B14F-4D97-AF65-F5344CB8AC3E}">
        <p14:creationId xmlns:p14="http://schemas.microsoft.com/office/powerpoint/2010/main" val="40031496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2E469-21C2-CE67-CD19-401BE838A928}"/>
            </a:ext>
          </a:extLst>
        </p:cNvPr>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91B18980-672D-98DE-641F-371E33661FAA}"/>
              </a:ext>
            </a:extLst>
          </p:cNvPr>
          <p:cNvGraphicFramePr>
            <a:graphicFrameLocks noGrp="1"/>
          </p:cNvGraphicFramePr>
          <p:nvPr>
            <p:ph sz="quarter" idx="16"/>
            <p:extLst>
              <p:ext uri="{D42A27DB-BD31-4B8C-83A1-F6EECF244321}">
                <p14:modId xmlns:p14="http://schemas.microsoft.com/office/powerpoint/2010/main" val="702238770"/>
              </p:ext>
            </p:extLst>
          </p:nvPr>
        </p:nvGraphicFramePr>
        <p:xfrm>
          <a:off x="5881688" y="2209800"/>
          <a:ext cx="5716587" cy="3597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a:extLst>
              <a:ext uri="{FF2B5EF4-FFF2-40B4-BE49-F238E27FC236}">
                <a16:creationId xmlns:a16="http://schemas.microsoft.com/office/drawing/2014/main" id="{D6F2A8D7-9962-044B-2BB5-1857071F54DF}"/>
              </a:ext>
            </a:extLst>
          </p:cNvPr>
          <p:cNvSpPr>
            <a:spLocks noGrp="1"/>
          </p:cNvSpPr>
          <p:nvPr>
            <p:ph type="title"/>
          </p:nvPr>
        </p:nvSpPr>
        <p:spPr/>
        <p:txBody>
          <a:bodyPr/>
          <a:lstStyle/>
          <a:p>
            <a:r>
              <a:rPr lang="en-GB" sz="3200" dirty="0"/>
              <a:t>The design studio</a:t>
            </a:r>
            <a:endParaRPr lang="en-001" sz="3200" dirty="0"/>
          </a:p>
        </p:txBody>
      </p:sp>
      <p:pic>
        <p:nvPicPr>
          <p:cNvPr id="8" name="Content Placeholder 7" descr="A group of women sewing in a factory&#10;&#10;AI-generated content may be incorrect.">
            <a:extLst>
              <a:ext uri="{FF2B5EF4-FFF2-40B4-BE49-F238E27FC236}">
                <a16:creationId xmlns:a16="http://schemas.microsoft.com/office/drawing/2014/main" id="{05F480B2-F9A9-3F9C-A3F5-7961D28665FE}"/>
              </a:ext>
            </a:extLst>
          </p:cNvPr>
          <p:cNvPicPr>
            <a:picLocks noGrp="1" noChangeAspect="1"/>
          </p:cNvPicPr>
          <p:nvPr>
            <p:ph sz="quarter" idx="15"/>
          </p:nvPr>
        </p:nvPicPr>
        <p:blipFill>
          <a:blip r:embed="rId7">
            <a:extLst>
              <a:ext uri="{28A0092B-C50C-407E-A947-70E740481C1C}">
                <a14:useLocalDpi xmlns:a14="http://schemas.microsoft.com/office/drawing/2010/main" val="0"/>
              </a:ext>
            </a:extLst>
          </a:blip>
          <a:stretch>
            <a:fillRect/>
          </a:stretch>
        </p:blipFill>
        <p:spPr>
          <a:xfrm>
            <a:off x="593725" y="2511238"/>
            <a:ext cx="4491038" cy="2994399"/>
          </a:xfrm>
        </p:spPr>
      </p:pic>
      <p:sp>
        <p:nvSpPr>
          <p:cNvPr id="2" name="Rectangle 1">
            <a:extLst>
              <a:ext uri="{FF2B5EF4-FFF2-40B4-BE49-F238E27FC236}">
                <a16:creationId xmlns:a16="http://schemas.microsoft.com/office/drawing/2014/main" id="{DDB88E29-CCE6-DF70-E9E4-6C18EAE50476}"/>
              </a:ext>
            </a:extLst>
          </p:cNvPr>
          <p:cNvSpPr/>
          <p:nvPr/>
        </p:nvSpPr>
        <p:spPr>
          <a:xfrm>
            <a:off x="5881054" y="685800"/>
            <a:ext cx="5716587" cy="1143000"/>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GB" sz="1200" dirty="0"/>
              <a:t>Please summarize your theory of change in three simple sentences using the if-then-because approach.</a:t>
            </a:r>
          </a:p>
          <a:p>
            <a:pPr marL="285750" indent="-285750">
              <a:buFont typeface="Arial" panose="020B0604020202020204" pitchFamily="34" charset="0"/>
              <a:buChar char="•"/>
            </a:pPr>
            <a:r>
              <a:rPr lang="en-US" sz="1200" dirty="0">
                <a:solidFill>
                  <a:schemeClr val="tx1"/>
                </a:solidFill>
              </a:rPr>
              <a:t>You can put a photo / info-chart that best captures your theory of change on the left. </a:t>
            </a:r>
          </a:p>
          <a:p>
            <a:pPr marL="285750" indent="-285750">
              <a:buFont typeface="Arial" panose="020B0604020202020204" pitchFamily="34" charset="0"/>
              <a:buChar char="•"/>
            </a:pPr>
            <a:r>
              <a:rPr lang="en-US" sz="1200" dirty="0">
                <a:solidFill>
                  <a:schemeClr val="tx1"/>
                </a:solidFill>
              </a:rPr>
              <a:t>Please delete the instructions once you have filled in your information.  </a:t>
            </a:r>
            <a:r>
              <a:rPr lang="en-GB" sz="1200" dirty="0"/>
              <a:t> </a:t>
            </a:r>
            <a:endParaRPr lang="en-001" sz="1200" dirty="0"/>
          </a:p>
        </p:txBody>
      </p:sp>
    </p:spTree>
    <p:extLst>
      <p:ext uri="{BB962C8B-B14F-4D97-AF65-F5344CB8AC3E}">
        <p14:creationId xmlns:p14="http://schemas.microsoft.com/office/powerpoint/2010/main" val="36619025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BCEC93-F215-5F0C-55E6-741A3571CDD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D458C2A-E436-52FF-1E8B-FCBD44866FA5}"/>
              </a:ext>
            </a:extLst>
          </p:cNvPr>
          <p:cNvSpPr>
            <a:spLocks noGrp="1"/>
          </p:cNvSpPr>
          <p:nvPr>
            <p:ph type="title"/>
          </p:nvPr>
        </p:nvSpPr>
        <p:spPr>
          <a:xfrm>
            <a:off x="594359" y="381000"/>
            <a:ext cx="6574388" cy="711530"/>
          </a:xfrm>
        </p:spPr>
        <p:txBody>
          <a:bodyPr anchor="b">
            <a:normAutofit/>
          </a:bodyPr>
          <a:lstStyle/>
          <a:p>
            <a:r>
              <a:rPr lang="en-GB" sz="3200" dirty="0"/>
              <a:t>The measurement pillars</a:t>
            </a:r>
            <a:endParaRPr lang="en-001" sz="3200" dirty="0"/>
          </a:p>
        </p:txBody>
      </p:sp>
      <p:graphicFrame>
        <p:nvGraphicFramePr>
          <p:cNvPr id="4" name="Diagram 3">
            <a:extLst>
              <a:ext uri="{FF2B5EF4-FFF2-40B4-BE49-F238E27FC236}">
                <a16:creationId xmlns:a16="http://schemas.microsoft.com/office/drawing/2014/main" id="{856A1C7A-AAD8-2FF7-3C17-1243EED0A578}"/>
              </a:ext>
            </a:extLst>
          </p:cNvPr>
          <p:cNvGraphicFramePr/>
          <p:nvPr>
            <p:extLst>
              <p:ext uri="{D42A27DB-BD31-4B8C-83A1-F6EECF244321}">
                <p14:modId xmlns:p14="http://schemas.microsoft.com/office/powerpoint/2010/main" val="73313259"/>
              </p:ext>
            </p:extLst>
          </p:nvPr>
        </p:nvGraphicFramePr>
        <p:xfrm>
          <a:off x="594359" y="1424354"/>
          <a:ext cx="10991505" cy="45660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440733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02835-F05F-237A-2D62-166EA56691E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E50F760-6949-F91D-9AA1-7F5FB1865E21}"/>
              </a:ext>
            </a:extLst>
          </p:cNvPr>
          <p:cNvSpPr>
            <a:spLocks noGrp="1"/>
          </p:cNvSpPr>
          <p:nvPr>
            <p:ph type="title"/>
          </p:nvPr>
        </p:nvSpPr>
        <p:spPr>
          <a:xfrm>
            <a:off x="594359" y="381000"/>
            <a:ext cx="6574388" cy="711530"/>
          </a:xfrm>
        </p:spPr>
        <p:txBody>
          <a:bodyPr anchor="b">
            <a:normAutofit/>
          </a:bodyPr>
          <a:lstStyle/>
          <a:p>
            <a:r>
              <a:rPr lang="en-GB" sz="3200" dirty="0"/>
              <a:t>The measurement pillars</a:t>
            </a:r>
            <a:endParaRPr lang="en-001" sz="3200" dirty="0"/>
          </a:p>
        </p:txBody>
      </p:sp>
      <p:graphicFrame>
        <p:nvGraphicFramePr>
          <p:cNvPr id="2" name="Diagram 1">
            <a:extLst>
              <a:ext uri="{FF2B5EF4-FFF2-40B4-BE49-F238E27FC236}">
                <a16:creationId xmlns:a16="http://schemas.microsoft.com/office/drawing/2014/main" id="{C1918529-4516-A715-4DEF-C7E74B372613}"/>
              </a:ext>
            </a:extLst>
          </p:cNvPr>
          <p:cNvGraphicFramePr/>
          <p:nvPr>
            <p:extLst>
              <p:ext uri="{D42A27DB-BD31-4B8C-83A1-F6EECF244321}">
                <p14:modId xmlns:p14="http://schemas.microsoft.com/office/powerpoint/2010/main" val="3216275291"/>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99879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8F1CC19-3391-CBEA-41D5-DB8515AB7524}"/>
              </a:ext>
            </a:extLst>
          </p:cNvPr>
          <p:cNvSpPr>
            <a:spLocks noGrp="1"/>
          </p:cNvSpPr>
          <p:nvPr>
            <p:ph idx="1"/>
          </p:nvPr>
        </p:nvSpPr>
        <p:spPr/>
        <p:txBody>
          <a:bodyPr>
            <a:normAutofit/>
          </a:bodyPr>
          <a:lstStyle/>
          <a:p>
            <a:pPr marL="285750" indent="-285750"/>
            <a:r>
              <a:rPr lang="en-GB" sz="1700" kern="100" dirty="0">
                <a:solidFill>
                  <a:schemeClr val="bg1"/>
                </a:solidFill>
                <a:effectLst/>
                <a:latin typeface="HelveticaNeueLT Pro 65 Md (Headings)"/>
                <a:ea typeface="Calibri" panose="020F0502020204030204" pitchFamily="34" charset="0"/>
                <a:cs typeface="Times New Roman" panose="02020603050405020304" pitchFamily="18" charset="0"/>
              </a:rPr>
              <a:t>Through several statements, showcase how employees, job seekers, or managers are being consulted during the project and what their opinions are.</a:t>
            </a:r>
          </a:p>
          <a:p>
            <a:pPr marL="285750" indent="-285750"/>
            <a:r>
              <a:rPr lang="en-GB" sz="1700" dirty="0">
                <a:latin typeface="HelveticaNeueLT Pro 65 Md (Headings)"/>
              </a:rPr>
              <a:t>You can put up to 4 statements. You can use a maximum of 2 slides. </a:t>
            </a:r>
          </a:p>
          <a:p>
            <a:pPr marL="285750" indent="-285750"/>
            <a:r>
              <a:rPr lang="en-GB" sz="1700" dirty="0">
                <a:latin typeface="HelveticaNeueLT Pro 65 Md (Headings)"/>
              </a:rPr>
              <a:t>A statement is a short statement by an individual in which they provide feedback on a specific topic, in this case the activity. </a:t>
            </a:r>
          </a:p>
          <a:p>
            <a:pPr lvl="1"/>
            <a:r>
              <a:rPr lang="en-GB" sz="1700" dirty="0">
                <a:latin typeface="HelveticaNeueLT Pro 65 Md (Headings)"/>
              </a:rPr>
              <a:t>You can use the following questions to guide the person:</a:t>
            </a:r>
          </a:p>
          <a:p>
            <a:pPr lvl="2"/>
            <a:r>
              <a:rPr lang="en-GB" sz="1700" dirty="0">
                <a:latin typeface="HelveticaNeueLT Pro 65 Md (Headings)"/>
              </a:rPr>
              <a:t>What did you think / feel about the project / initiative? </a:t>
            </a:r>
          </a:p>
          <a:p>
            <a:pPr lvl="2"/>
            <a:r>
              <a:rPr lang="en-GB" sz="1700" dirty="0">
                <a:latin typeface="HelveticaNeueLT Pro 65 Md (Headings)"/>
              </a:rPr>
              <a:t>What do you think the project / initiative is going to achieve? </a:t>
            </a:r>
          </a:p>
          <a:p>
            <a:pPr lvl="2"/>
            <a:r>
              <a:rPr lang="en-GB" sz="1700" dirty="0">
                <a:latin typeface="HelveticaNeueLT Pro 65 Md (Headings)"/>
              </a:rPr>
              <a:t>What could be challenges that you encounter as it is being implemented? </a:t>
            </a:r>
          </a:p>
          <a:p>
            <a:pPr lvl="1"/>
            <a:endParaRPr lang="en-GB" sz="1700" dirty="0">
              <a:latin typeface="HelveticaNeueLT Pro 65 Md (Headings)"/>
            </a:endParaRPr>
          </a:p>
          <a:p>
            <a:r>
              <a:rPr lang="en-GB" sz="1700" dirty="0">
                <a:latin typeface="HelveticaNeueLT Pro 65 Md (Headings)"/>
              </a:rPr>
              <a:t>Please add a photo of the person or an image that best reflects their feedback. </a:t>
            </a:r>
          </a:p>
          <a:p>
            <a:pPr marL="457200" lvl="1" indent="0">
              <a:buNone/>
            </a:pPr>
            <a:endParaRPr lang="en-001" dirty="0"/>
          </a:p>
        </p:txBody>
      </p:sp>
      <p:sp>
        <p:nvSpPr>
          <p:cNvPr id="3" name="Text Placeholder 2">
            <a:extLst>
              <a:ext uri="{FF2B5EF4-FFF2-40B4-BE49-F238E27FC236}">
                <a16:creationId xmlns:a16="http://schemas.microsoft.com/office/drawing/2014/main" id="{69686FEF-459C-B8AF-DB55-7A1F2B5B46BC}"/>
              </a:ext>
            </a:extLst>
          </p:cNvPr>
          <p:cNvSpPr>
            <a:spLocks noGrp="1"/>
          </p:cNvSpPr>
          <p:nvPr>
            <p:ph type="body" sz="quarter" idx="13"/>
          </p:nvPr>
        </p:nvSpPr>
        <p:spPr/>
        <p:txBody>
          <a:bodyPr>
            <a:normAutofit fontScale="92500" lnSpcReduction="10000"/>
          </a:bodyPr>
          <a:lstStyle/>
          <a:p>
            <a:r>
              <a:rPr lang="en-GB" dirty="0">
                <a:latin typeface="HelveticaNeueLT Pro 65 Md (Headings)"/>
              </a:rPr>
              <a:t>Please delete this slide once you have read it.</a:t>
            </a:r>
            <a:endParaRPr lang="en-001" dirty="0">
              <a:latin typeface="HelveticaNeueLT Pro 65 Md (Headings)"/>
            </a:endParaRPr>
          </a:p>
        </p:txBody>
      </p:sp>
      <p:sp>
        <p:nvSpPr>
          <p:cNvPr id="5" name="Slide Number Placeholder 4">
            <a:extLst>
              <a:ext uri="{FF2B5EF4-FFF2-40B4-BE49-F238E27FC236}">
                <a16:creationId xmlns:a16="http://schemas.microsoft.com/office/drawing/2014/main" id="{CEEC595C-93AC-BFBB-5220-F494765BCF1F}"/>
              </a:ext>
            </a:extLst>
          </p:cNvPr>
          <p:cNvSpPr>
            <a:spLocks noGrp="1"/>
          </p:cNvSpPr>
          <p:nvPr>
            <p:ph type="sldNum" sz="quarter" idx="15"/>
          </p:nvPr>
        </p:nvSpPr>
        <p:spPr/>
        <p:txBody>
          <a:bodyPr/>
          <a:lstStyle/>
          <a:p>
            <a:fld id="{8FF9B0DE-3FEB-4AA0-B465-B80EF7C1333D}" type="slidenum">
              <a:rPr lang="en-US" smtClean="0"/>
              <a:pPr/>
              <a:t>26</a:t>
            </a:fld>
            <a:endParaRPr lang="en-US" dirty="0"/>
          </a:p>
        </p:txBody>
      </p:sp>
      <p:sp>
        <p:nvSpPr>
          <p:cNvPr id="6" name="Title 5">
            <a:extLst>
              <a:ext uri="{FF2B5EF4-FFF2-40B4-BE49-F238E27FC236}">
                <a16:creationId xmlns:a16="http://schemas.microsoft.com/office/drawing/2014/main" id="{DB7FD401-24C4-5544-99F6-A1596F1F2FC1}"/>
              </a:ext>
            </a:extLst>
          </p:cNvPr>
          <p:cNvSpPr>
            <a:spLocks noGrp="1"/>
          </p:cNvSpPr>
          <p:nvPr>
            <p:ph type="title"/>
          </p:nvPr>
        </p:nvSpPr>
        <p:spPr/>
        <p:txBody>
          <a:bodyPr/>
          <a:lstStyle/>
          <a:p>
            <a:r>
              <a:rPr lang="en-GB" sz="3200" dirty="0"/>
              <a:t>Instruction slide</a:t>
            </a:r>
            <a:endParaRPr lang="en-001" sz="3200" dirty="0"/>
          </a:p>
        </p:txBody>
      </p:sp>
    </p:spTree>
    <p:extLst>
      <p:ext uri="{BB962C8B-B14F-4D97-AF65-F5344CB8AC3E}">
        <p14:creationId xmlns:p14="http://schemas.microsoft.com/office/powerpoint/2010/main" val="22460159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
            <a:extLst>
              <a:ext uri="{FF2B5EF4-FFF2-40B4-BE49-F238E27FC236}">
                <a16:creationId xmlns:a16="http://schemas.microsoft.com/office/drawing/2014/main" id="{43395F76-77C9-2C1A-CEBB-F2AA171DB103}"/>
              </a:ext>
            </a:extLst>
          </p:cNvPr>
          <p:cNvSpPr>
            <a:spLocks noGrp="1"/>
          </p:cNvSpPr>
          <p:nvPr>
            <p:ph sz="quarter" idx="15"/>
          </p:nvPr>
        </p:nvSpPr>
        <p:spPr>
          <a:xfrm>
            <a:off x="594360" y="2209800"/>
            <a:ext cx="4490827" cy="3597470"/>
          </a:xfrm>
        </p:spPr>
        <p:txBody>
          <a:bodyPr/>
          <a:lstStyle/>
          <a:p>
            <a:endParaRPr lang="en-US"/>
          </a:p>
        </p:txBody>
      </p:sp>
      <p:pic>
        <p:nvPicPr>
          <p:cNvPr id="9" name="Content Placeholder 8" descr="A person and person in lab coats&#10;&#10;AI-generated content may be incorrect.">
            <a:extLst>
              <a:ext uri="{FF2B5EF4-FFF2-40B4-BE49-F238E27FC236}">
                <a16:creationId xmlns:a16="http://schemas.microsoft.com/office/drawing/2014/main" id="{11389B9D-A2A7-B184-78F8-17BAE7932689}"/>
              </a:ext>
            </a:extLst>
          </p:cNvPr>
          <p:cNvPicPr>
            <a:picLocks noGrp="1" noChangeAspect="1"/>
          </p:cNvPicPr>
          <p:nvPr>
            <p:ph sz="quarter" idx="16"/>
          </p:nvPr>
        </p:nvPicPr>
        <p:blipFill>
          <a:blip r:embed="rId2">
            <a:extLst>
              <a:ext uri="{28A0092B-C50C-407E-A947-70E740481C1C}">
                <a14:useLocalDpi xmlns:a14="http://schemas.microsoft.com/office/drawing/2010/main" val="0"/>
              </a:ext>
            </a:extLst>
          </a:blip>
          <a:srcRect l="8768" r="2600" b="-1"/>
          <a:stretch>
            <a:fillRect/>
          </a:stretch>
        </p:blipFill>
        <p:spPr>
          <a:xfrm>
            <a:off x="5881898" y="2209800"/>
            <a:ext cx="4490827" cy="3597470"/>
          </a:xfrm>
          <a:noFill/>
        </p:spPr>
      </p:pic>
      <p:sp>
        <p:nvSpPr>
          <p:cNvPr id="6" name="Title 5">
            <a:extLst>
              <a:ext uri="{FF2B5EF4-FFF2-40B4-BE49-F238E27FC236}">
                <a16:creationId xmlns:a16="http://schemas.microsoft.com/office/drawing/2014/main" id="{2F32814F-E821-B13C-6A58-C36666839627}"/>
              </a:ext>
            </a:extLst>
          </p:cNvPr>
          <p:cNvSpPr>
            <a:spLocks noGrp="1"/>
          </p:cNvSpPr>
          <p:nvPr>
            <p:ph type="title"/>
          </p:nvPr>
        </p:nvSpPr>
        <p:spPr>
          <a:xfrm>
            <a:off x="594359" y="381000"/>
            <a:ext cx="6574388" cy="711530"/>
          </a:xfrm>
        </p:spPr>
        <p:txBody>
          <a:bodyPr anchor="b">
            <a:normAutofit/>
          </a:bodyPr>
          <a:lstStyle/>
          <a:p>
            <a:r>
              <a:rPr lang="en-GB" sz="3200" dirty="0"/>
              <a:t>Voices from the ground</a:t>
            </a:r>
            <a:endParaRPr lang="en-001" sz="3200" dirty="0"/>
          </a:p>
        </p:txBody>
      </p:sp>
    </p:spTree>
    <p:extLst>
      <p:ext uri="{BB962C8B-B14F-4D97-AF65-F5344CB8AC3E}">
        <p14:creationId xmlns:p14="http://schemas.microsoft.com/office/powerpoint/2010/main" val="20386752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913D62-666C-C4FB-5632-3FC9256781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6FCBF0-F187-EF02-18E9-97ACAABA271B}"/>
              </a:ext>
            </a:extLst>
          </p:cNvPr>
          <p:cNvSpPr>
            <a:spLocks noGrp="1"/>
          </p:cNvSpPr>
          <p:nvPr>
            <p:ph type="ctrTitle"/>
          </p:nvPr>
        </p:nvSpPr>
        <p:spPr>
          <a:xfrm>
            <a:off x="6299835" y="430529"/>
            <a:ext cx="5486400" cy="3291840"/>
          </a:xfrm>
        </p:spPr>
        <p:txBody>
          <a:bodyPr/>
          <a:lstStyle/>
          <a:p>
            <a:r>
              <a:rPr lang="en-US" dirty="0"/>
              <a:t>Section 3: The Growth Hub</a:t>
            </a:r>
          </a:p>
        </p:txBody>
      </p:sp>
      <p:sp>
        <p:nvSpPr>
          <p:cNvPr id="3" name="Text Placeholder 2">
            <a:extLst>
              <a:ext uri="{FF2B5EF4-FFF2-40B4-BE49-F238E27FC236}">
                <a16:creationId xmlns:a16="http://schemas.microsoft.com/office/drawing/2014/main" id="{9F26FCE4-8BC0-D080-98CA-71EB950CD07D}"/>
              </a:ext>
            </a:extLst>
          </p:cNvPr>
          <p:cNvSpPr>
            <a:spLocks noGrp="1"/>
          </p:cNvSpPr>
          <p:nvPr>
            <p:ph type="body" sz="quarter" idx="11"/>
          </p:nvPr>
        </p:nvSpPr>
        <p:spPr>
          <a:xfrm>
            <a:off x="6299835" y="4568602"/>
            <a:ext cx="5486400" cy="1645920"/>
          </a:xfrm>
        </p:spPr>
        <p:txBody>
          <a:bodyPr/>
          <a:lstStyle/>
          <a:p>
            <a:r>
              <a:rPr lang="en-US" dirty="0"/>
              <a:t>How does your project evolve?</a:t>
            </a:r>
          </a:p>
        </p:txBody>
      </p:sp>
      <p:sp>
        <p:nvSpPr>
          <p:cNvPr id="4" name="Text Placeholder 2">
            <a:extLst>
              <a:ext uri="{FF2B5EF4-FFF2-40B4-BE49-F238E27FC236}">
                <a16:creationId xmlns:a16="http://schemas.microsoft.com/office/drawing/2014/main" id="{C04A34CA-39B9-6393-6C1E-CDAB6563CA5D}"/>
              </a:ext>
            </a:extLst>
          </p:cNvPr>
          <p:cNvSpPr>
            <a:spLocks noGrp="1"/>
          </p:cNvSpPr>
          <p:nvPr>
            <p:ph type="body" sz="quarter" idx="13" hasCustomPrompt="1"/>
          </p:nvPr>
        </p:nvSpPr>
        <p:spPr>
          <a:xfrm>
            <a:off x="168100" y="6406424"/>
            <a:ext cx="272975" cy="283476"/>
          </a:xfrm>
        </p:spPr>
        <p:txBody>
          <a:bodyPr wrap="square" lIns="0" tIns="0" rIns="0" bIns="0">
            <a:spAutoFit/>
          </a:bodyPr>
          <a:lstStyle>
            <a:lvl1pPr marL="0" indent="0" algn="ctr">
              <a:buNone/>
              <a:defRPr sz="1700"/>
            </a:lvl1pPr>
          </a:lstStyle>
          <a:p>
            <a:fld id="{7A86BDD9-48CA-4C5C-A2D3-D1B6FA40F01C}" type="slidenum">
              <a:rPr lang="en-CH" smtClean="0">
                <a:solidFill>
                  <a:schemeClr val="tx1"/>
                </a:solidFill>
              </a:rPr>
              <a:t>28</a:t>
            </a:fld>
            <a:endParaRPr lang="en-US" dirty="0">
              <a:solidFill>
                <a:schemeClr val="tx1"/>
              </a:solidFill>
            </a:endParaRPr>
          </a:p>
        </p:txBody>
      </p:sp>
      <p:pic>
        <p:nvPicPr>
          <p:cNvPr id="7" name="Picture Placeholder 6">
            <a:extLst>
              <a:ext uri="{FF2B5EF4-FFF2-40B4-BE49-F238E27FC236}">
                <a16:creationId xmlns:a16="http://schemas.microsoft.com/office/drawing/2014/main" id="{EA0AB9AE-492B-19D9-C239-527582E47A20}"/>
              </a:ext>
            </a:extLst>
          </p:cNvPr>
          <p:cNvPicPr>
            <a:picLocks noGrp="1" noChangeAspect="1"/>
          </p:cNvPicPr>
          <p:nvPr>
            <p:ph type="pic" sz="quarter" idx="12"/>
          </p:nvPr>
        </p:nvPicPr>
        <p:blipFill>
          <a:blip r:embed="rId3"/>
          <a:srcRect l="26264" r="26264"/>
          <a:stretch>
            <a:fillRect/>
          </a:stretch>
        </p:blipFill>
        <p:spPr>
          <a:prstGeom prst="rect">
            <a:avLst/>
          </a:prstGeom>
        </p:spPr>
      </p:pic>
    </p:spTree>
    <p:extLst>
      <p:ext uri="{BB962C8B-B14F-4D97-AF65-F5344CB8AC3E}">
        <p14:creationId xmlns:p14="http://schemas.microsoft.com/office/powerpoint/2010/main" val="39787082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40815-E2C2-2E23-5831-76E1937BDDC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72C1065-FB0F-D54E-4891-B170EF488166}"/>
              </a:ext>
            </a:extLst>
          </p:cNvPr>
          <p:cNvSpPr>
            <a:spLocks noGrp="1"/>
          </p:cNvSpPr>
          <p:nvPr>
            <p:ph type="title"/>
          </p:nvPr>
        </p:nvSpPr>
        <p:spPr>
          <a:xfrm>
            <a:off x="594359" y="381000"/>
            <a:ext cx="7142872" cy="711530"/>
          </a:xfrm>
        </p:spPr>
        <p:txBody>
          <a:bodyPr/>
          <a:lstStyle/>
          <a:p>
            <a:r>
              <a:rPr lang="en-GB" sz="3200" dirty="0"/>
              <a:t>The innovation workshop</a:t>
            </a:r>
            <a:endParaRPr lang="en-001" sz="3200" dirty="0"/>
          </a:p>
        </p:txBody>
      </p:sp>
      <p:graphicFrame>
        <p:nvGraphicFramePr>
          <p:cNvPr id="7" name="Content Placeholder 6">
            <a:extLst>
              <a:ext uri="{FF2B5EF4-FFF2-40B4-BE49-F238E27FC236}">
                <a16:creationId xmlns:a16="http://schemas.microsoft.com/office/drawing/2014/main" id="{308C0D3B-6818-0029-61CE-96758BD5F813}"/>
              </a:ext>
            </a:extLst>
          </p:cNvPr>
          <p:cNvGraphicFramePr>
            <a:graphicFrameLocks noGrp="1"/>
          </p:cNvGraphicFramePr>
          <p:nvPr>
            <p:ph sz="quarter" idx="14"/>
            <p:extLst>
              <p:ext uri="{D42A27DB-BD31-4B8C-83A1-F6EECF244321}">
                <p14:modId xmlns:p14="http://schemas.microsoft.com/office/powerpoint/2010/main" val="325873127"/>
              </p:ext>
            </p:extLst>
          </p:nvPr>
        </p:nvGraphicFramePr>
        <p:xfrm>
          <a:off x="4612445" y="567104"/>
          <a:ext cx="7142871" cy="30392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Content Placeholder 8" descr="A person holding a tablet in a greenhouse&#10;&#10;AI-generated content may be incorrect.">
            <a:extLst>
              <a:ext uri="{FF2B5EF4-FFF2-40B4-BE49-F238E27FC236}">
                <a16:creationId xmlns:a16="http://schemas.microsoft.com/office/drawing/2014/main" id="{0E87818F-B724-DC50-EA0D-0B06EAA0F440}"/>
              </a:ext>
            </a:extLst>
          </p:cNvPr>
          <p:cNvPicPr>
            <a:picLocks noGrp="1" noChangeAspect="1"/>
          </p:cNvPicPr>
          <p:nvPr>
            <p:ph sz="quarter" idx="13"/>
          </p:nvPr>
        </p:nvPicPr>
        <p:blipFill>
          <a:blip r:embed="rId7">
            <a:extLst>
              <a:ext uri="{28A0092B-C50C-407E-A947-70E740481C1C}">
                <a14:useLocalDpi xmlns:a14="http://schemas.microsoft.com/office/drawing/2010/main" val="0"/>
              </a:ext>
            </a:extLst>
          </a:blip>
          <a:stretch>
            <a:fillRect/>
          </a:stretch>
        </p:blipFill>
        <p:spPr>
          <a:xfrm>
            <a:off x="594359" y="2086708"/>
            <a:ext cx="4018086" cy="3713163"/>
          </a:xfrm>
        </p:spPr>
      </p:pic>
      <p:sp>
        <p:nvSpPr>
          <p:cNvPr id="2" name="Rectangle 1">
            <a:extLst>
              <a:ext uri="{FF2B5EF4-FFF2-40B4-BE49-F238E27FC236}">
                <a16:creationId xmlns:a16="http://schemas.microsoft.com/office/drawing/2014/main" id="{3C9CF27B-FCD9-B992-3047-8EFB339F20E5}"/>
              </a:ext>
            </a:extLst>
          </p:cNvPr>
          <p:cNvSpPr/>
          <p:nvPr/>
        </p:nvSpPr>
        <p:spPr>
          <a:xfrm>
            <a:off x="5750169" y="3606312"/>
            <a:ext cx="5635869" cy="2193559"/>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lvl="0" indent="-285750" algn="just">
              <a:lnSpc>
                <a:spcPct val="107000"/>
              </a:lnSpc>
              <a:spcAft>
                <a:spcPts val="800"/>
              </a:spcAft>
              <a:buSzPts val="1000"/>
              <a:buFont typeface="Arial" panose="020B0604020202020204" pitchFamily="34" charset="0"/>
              <a:buChar char="•"/>
              <a:tabLst>
                <a:tab pos="457200" algn="l"/>
              </a:tabLst>
            </a:pPr>
            <a:r>
              <a:rPr lang="en-GB" sz="1600" kern="100" dirty="0">
                <a:solidFill>
                  <a:schemeClr val="tx1"/>
                </a:solidFill>
                <a:effectLst/>
                <a:latin typeface="HelveticaNeueLT Pro 55 Roman (Body)"/>
                <a:ea typeface="Calibri" panose="020F0502020204030204" pitchFamily="34" charset="0"/>
                <a:cs typeface="Times New Roman" panose="02020603050405020304" pitchFamily="18" charset="0"/>
              </a:rPr>
              <a:t>Use the space here to highlight what’s new or novel about the project in your community, industry, or country. </a:t>
            </a:r>
          </a:p>
          <a:p>
            <a:pPr marL="285750" lvl="0" indent="-285750" algn="just">
              <a:lnSpc>
                <a:spcPct val="107000"/>
              </a:lnSpc>
              <a:spcAft>
                <a:spcPts val="800"/>
              </a:spcAft>
              <a:buSzPts val="1000"/>
              <a:buFont typeface="Arial" panose="020B0604020202020204" pitchFamily="34" charset="0"/>
              <a:buChar char="•"/>
              <a:tabLst>
                <a:tab pos="457200" algn="l"/>
              </a:tabLst>
            </a:pPr>
            <a:r>
              <a:rPr lang="en-GB" sz="1600" kern="100" dirty="0">
                <a:solidFill>
                  <a:schemeClr val="tx1"/>
                </a:solidFill>
                <a:effectLst/>
                <a:latin typeface="HelveticaNeueLT Pro 55 Roman (Body)"/>
                <a:ea typeface="Calibri" panose="020F0502020204030204" pitchFamily="34" charset="0"/>
                <a:cs typeface="Times New Roman" panose="02020603050405020304" pitchFamily="18" charset="0"/>
              </a:rPr>
              <a:t>You can place bullet points with short sentences. </a:t>
            </a:r>
          </a:p>
          <a:p>
            <a:pPr marL="285750" indent="-285750" algn="just">
              <a:lnSpc>
                <a:spcPct val="107000"/>
              </a:lnSpc>
              <a:spcAft>
                <a:spcPts val="800"/>
              </a:spcAft>
              <a:buSzPts val="1000"/>
              <a:buFont typeface="Arial" panose="020B0604020202020204" pitchFamily="34" charset="0"/>
              <a:buChar char="•"/>
              <a:tabLst>
                <a:tab pos="457200" algn="l"/>
              </a:tabLst>
            </a:pPr>
            <a:r>
              <a:rPr lang="en-US" sz="1600" dirty="0">
                <a:solidFill>
                  <a:schemeClr val="tx1"/>
                </a:solidFill>
                <a:latin typeface="HelveticaNeueLT Pro 55 Roman (Body)"/>
              </a:rPr>
              <a:t>You can put a photo or info graphic that best captures your novel approach on the left. </a:t>
            </a:r>
          </a:p>
          <a:p>
            <a:pPr marL="285750" indent="-285750" algn="just">
              <a:lnSpc>
                <a:spcPct val="107000"/>
              </a:lnSpc>
              <a:spcAft>
                <a:spcPts val="800"/>
              </a:spcAft>
              <a:buSzPts val="1000"/>
              <a:buFont typeface="Arial" panose="020B0604020202020204" pitchFamily="34" charset="0"/>
              <a:buChar char="•"/>
              <a:tabLst>
                <a:tab pos="457200" algn="l"/>
              </a:tabLst>
            </a:pPr>
            <a:r>
              <a:rPr lang="en-US" sz="1600" dirty="0">
                <a:solidFill>
                  <a:schemeClr val="tx1"/>
                </a:solidFill>
                <a:latin typeface="HelveticaNeueLT Pro 55 Roman (Body)"/>
              </a:rPr>
              <a:t>Please delete the instructions once you have filled in your information. </a:t>
            </a:r>
          </a:p>
        </p:txBody>
      </p:sp>
    </p:spTree>
    <p:extLst>
      <p:ext uri="{BB962C8B-B14F-4D97-AF65-F5344CB8AC3E}">
        <p14:creationId xmlns:p14="http://schemas.microsoft.com/office/powerpoint/2010/main" val="35649808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3AE031F-744B-3B57-B349-D0424C2CD267}"/>
              </a:ext>
            </a:extLst>
          </p:cNvPr>
          <p:cNvSpPr/>
          <p:nvPr/>
        </p:nvSpPr>
        <p:spPr>
          <a:xfrm>
            <a:off x="603885" y="2209799"/>
            <a:ext cx="2825115" cy="3713469"/>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vert="horz" lIns="0" tIns="274320" rIns="91440" bIns="45720" rtlCol="0">
            <a:normAutofit fontScale="92500" lnSpcReduction="10000"/>
          </a:bodyPr>
          <a:lstStyle/>
          <a:p>
            <a:pPr marL="285750" indent="-285750">
              <a:spcBef>
                <a:spcPts val="1800"/>
              </a:spcBef>
              <a:buClr>
                <a:schemeClr val="accent5"/>
              </a:buClr>
              <a:buFont typeface="Arial" panose="020B0604020202020204" pitchFamily="34" charset="0"/>
              <a:buChar char="•"/>
            </a:pPr>
            <a:r>
              <a:rPr lang="en-US" sz="1600" dirty="0">
                <a:solidFill>
                  <a:schemeClr val="tx1"/>
                </a:solidFill>
                <a:latin typeface="HelveticaNeueLT Pro 55 Roman (Body)"/>
              </a:rPr>
              <a:t>Use the available space in each box to provide key information about the expansion potential of your project. </a:t>
            </a:r>
          </a:p>
          <a:p>
            <a:pPr marL="285750" indent="-285750">
              <a:spcBef>
                <a:spcPts val="1800"/>
              </a:spcBef>
              <a:buClr>
                <a:schemeClr val="accent5"/>
              </a:buClr>
              <a:buFont typeface="Arial" panose="020B0604020202020204" pitchFamily="34" charset="0"/>
              <a:buChar char="•"/>
            </a:pPr>
            <a:r>
              <a:rPr lang="en-US" sz="1600" dirty="0">
                <a:solidFill>
                  <a:schemeClr val="tx1"/>
                </a:solidFill>
                <a:latin typeface="HelveticaNeueLT Pro 55 Roman (Body)"/>
              </a:rPr>
              <a:t>You can use this space to insert a simple flowchart or roadmap in the center to visually connect the project’s current state to its future scalability.</a:t>
            </a:r>
          </a:p>
          <a:p>
            <a:pPr marL="285750" indent="-285750">
              <a:spcBef>
                <a:spcPts val="1800"/>
              </a:spcBef>
              <a:buClr>
                <a:schemeClr val="accent5"/>
              </a:buClr>
              <a:buFont typeface="Arial" panose="020B0604020202020204" pitchFamily="34" charset="0"/>
              <a:buChar char="•"/>
            </a:pPr>
            <a:r>
              <a:rPr lang="en-US" sz="1600" dirty="0">
                <a:solidFill>
                  <a:schemeClr val="tx1"/>
                </a:solidFill>
                <a:latin typeface="HelveticaNeueLT Pro 55 Roman (Body)"/>
              </a:rPr>
              <a:t>Please delete the instructions once you have filled in your information. </a:t>
            </a:r>
          </a:p>
          <a:p>
            <a:pPr>
              <a:spcBef>
                <a:spcPts val="1800"/>
              </a:spcBef>
              <a:buClr>
                <a:schemeClr val="accent5"/>
              </a:buClr>
            </a:pPr>
            <a:endParaRPr lang="en-US" sz="2000" dirty="0">
              <a:solidFill>
                <a:schemeClr val="bg1"/>
              </a:solidFill>
            </a:endParaRPr>
          </a:p>
        </p:txBody>
      </p:sp>
      <p:sp>
        <p:nvSpPr>
          <p:cNvPr id="4" name="Title 3">
            <a:extLst>
              <a:ext uri="{FF2B5EF4-FFF2-40B4-BE49-F238E27FC236}">
                <a16:creationId xmlns:a16="http://schemas.microsoft.com/office/drawing/2014/main" id="{38B930BD-4220-860B-0128-7513002BDBAC}"/>
              </a:ext>
            </a:extLst>
          </p:cNvPr>
          <p:cNvSpPr>
            <a:spLocks noGrp="1"/>
          </p:cNvSpPr>
          <p:nvPr>
            <p:ph type="title"/>
          </p:nvPr>
        </p:nvSpPr>
        <p:spPr>
          <a:xfrm>
            <a:off x="594359" y="381000"/>
            <a:ext cx="6574388" cy="711530"/>
          </a:xfrm>
        </p:spPr>
        <p:txBody>
          <a:bodyPr vert="horz" lIns="0" tIns="0" rIns="0" bIns="0" rtlCol="0" anchor="b" anchorCtr="0">
            <a:normAutofit/>
          </a:bodyPr>
          <a:lstStyle/>
          <a:p>
            <a:r>
              <a:rPr lang="en-US" sz="3200" b="1" i="0" kern="1200" spc="50" baseline="0" dirty="0">
                <a:latin typeface="+mj-lt"/>
                <a:ea typeface="+mj-ea"/>
                <a:cs typeface="+mj-cs"/>
              </a:rPr>
              <a:t>The expansion plan</a:t>
            </a:r>
          </a:p>
        </p:txBody>
      </p:sp>
      <p:graphicFrame>
        <p:nvGraphicFramePr>
          <p:cNvPr id="5" name="Content Placeholder 4">
            <a:extLst>
              <a:ext uri="{FF2B5EF4-FFF2-40B4-BE49-F238E27FC236}">
                <a16:creationId xmlns:a16="http://schemas.microsoft.com/office/drawing/2014/main" id="{D34B6818-B686-77A7-1F83-A9F8DD74FD62}"/>
              </a:ext>
            </a:extLst>
          </p:cNvPr>
          <p:cNvGraphicFramePr>
            <a:graphicFrameLocks noGrp="1"/>
          </p:cNvGraphicFramePr>
          <p:nvPr>
            <p:ph sz="quarter" idx="13"/>
            <p:extLst>
              <p:ext uri="{D42A27DB-BD31-4B8C-83A1-F6EECF244321}">
                <p14:modId xmlns:p14="http://schemas.microsoft.com/office/powerpoint/2010/main" val="1175416493"/>
              </p:ext>
            </p:extLst>
          </p:nvPr>
        </p:nvGraphicFramePr>
        <p:xfrm>
          <a:off x="3670934" y="2209799"/>
          <a:ext cx="7926705" cy="37134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80157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82B73-9ADE-6DF6-8C4D-474CF16E306C}"/>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BC234409-EA64-A3A1-BFDC-8E19C84A1F6D}"/>
              </a:ext>
            </a:extLst>
          </p:cNvPr>
          <p:cNvSpPr/>
          <p:nvPr/>
        </p:nvSpPr>
        <p:spPr>
          <a:xfrm>
            <a:off x="603885" y="2209799"/>
            <a:ext cx="2825115" cy="3713469"/>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vert="horz" lIns="0" tIns="274320" rIns="91440" bIns="45720" rtlCol="0">
            <a:normAutofit fontScale="92500" lnSpcReduction="10000"/>
          </a:bodyPr>
          <a:lstStyle/>
          <a:p>
            <a:pPr marL="285750" indent="-285750">
              <a:spcBef>
                <a:spcPts val="1800"/>
              </a:spcBef>
              <a:buClr>
                <a:schemeClr val="accent5"/>
              </a:buClr>
              <a:buFont typeface="Arial" panose="020B0604020202020204" pitchFamily="34" charset="0"/>
              <a:buChar char="•"/>
            </a:pPr>
            <a:r>
              <a:rPr lang="en-US" sz="1600" dirty="0">
                <a:solidFill>
                  <a:schemeClr val="tx1"/>
                </a:solidFill>
                <a:latin typeface="HelveticaNeueLT Pro 55 Roman (Body)"/>
              </a:rPr>
              <a:t>Use the available space in each box to provide key information about the sustainability potential of your project. </a:t>
            </a:r>
          </a:p>
          <a:p>
            <a:pPr marL="285750" indent="-285750">
              <a:spcBef>
                <a:spcPts val="1800"/>
              </a:spcBef>
              <a:buClr>
                <a:schemeClr val="accent5"/>
              </a:buClr>
              <a:buFont typeface="Arial" panose="020B0604020202020204" pitchFamily="34" charset="0"/>
              <a:buChar char="•"/>
            </a:pPr>
            <a:r>
              <a:rPr lang="en-US" sz="1600" dirty="0">
                <a:solidFill>
                  <a:schemeClr val="tx1"/>
                </a:solidFill>
                <a:latin typeface="HelveticaNeueLT Pro 55 Roman (Body)"/>
              </a:rPr>
              <a:t>You can use this space to insert a simple flowchart or roadmap in the center to visually connect the project’s current state to its future scalability.</a:t>
            </a:r>
          </a:p>
          <a:p>
            <a:pPr marL="285750" indent="-285750">
              <a:spcBef>
                <a:spcPts val="1800"/>
              </a:spcBef>
              <a:buClr>
                <a:schemeClr val="accent5"/>
              </a:buClr>
              <a:buFont typeface="Arial" panose="020B0604020202020204" pitchFamily="34" charset="0"/>
              <a:buChar char="•"/>
            </a:pPr>
            <a:r>
              <a:rPr lang="en-US" sz="1600" dirty="0">
                <a:solidFill>
                  <a:schemeClr val="tx1"/>
                </a:solidFill>
                <a:latin typeface="HelveticaNeueLT Pro 55 Roman (Body)"/>
              </a:rPr>
              <a:t>Please delete the instructions once you have filled in your information. </a:t>
            </a:r>
          </a:p>
          <a:p>
            <a:pPr>
              <a:spcBef>
                <a:spcPts val="1800"/>
              </a:spcBef>
              <a:buClr>
                <a:schemeClr val="accent5"/>
              </a:buClr>
            </a:pPr>
            <a:endParaRPr lang="en-US" sz="2000" dirty="0">
              <a:solidFill>
                <a:schemeClr val="bg1"/>
              </a:solidFill>
            </a:endParaRPr>
          </a:p>
        </p:txBody>
      </p:sp>
      <p:sp>
        <p:nvSpPr>
          <p:cNvPr id="4" name="Title 3">
            <a:extLst>
              <a:ext uri="{FF2B5EF4-FFF2-40B4-BE49-F238E27FC236}">
                <a16:creationId xmlns:a16="http://schemas.microsoft.com/office/drawing/2014/main" id="{7A6DDF2F-7399-5545-EA79-D12B0E0E6188}"/>
              </a:ext>
            </a:extLst>
          </p:cNvPr>
          <p:cNvSpPr>
            <a:spLocks noGrp="1"/>
          </p:cNvSpPr>
          <p:nvPr>
            <p:ph type="title"/>
          </p:nvPr>
        </p:nvSpPr>
        <p:spPr>
          <a:xfrm>
            <a:off x="594359" y="381000"/>
            <a:ext cx="6574388" cy="711530"/>
          </a:xfrm>
        </p:spPr>
        <p:txBody>
          <a:bodyPr vert="horz" lIns="0" tIns="0" rIns="0" bIns="0" rtlCol="0" anchor="b" anchorCtr="0">
            <a:normAutofit/>
          </a:bodyPr>
          <a:lstStyle/>
          <a:p>
            <a:r>
              <a:rPr lang="en-US" sz="3200" b="1" i="0" kern="1200" spc="50" baseline="0" dirty="0">
                <a:latin typeface="+mj-lt"/>
                <a:ea typeface="+mj-ea"/>
                <a:cs typeface="+mj-cs"/>
              </a:rPr>
              <a:t>The sustainability roof </a:t>
            </a:r>
          </a:p>
        </p:txBody>
      </p:sp>
      <p:graphicFrame>
        <p:nvGraphicFramePr>
          <p:cNvPr id="5" name="Content Placeholder 4">
            <a:extLst>
              <a:ext uri="{FF2B5EF4-FFF2-40B4-BE49-F238E27FC236}">
                <a16:creationId xmlns:a16="http://schemas.microsoft.com/office/drawing/2014/main" id="{9C2B8957-C92D-B17E-2229-310589EC9426}"/>
              </a:ext>
            </a:extLst>
          </p:cNvPr>
          <p:cNvGraphicFramePr>
            <a:graphicFrameLocks noGrp="1"/>
          </p:cNvGraphicFramePr>
          <p:nvPr>
            <p:ph sz="quarter" idx="13"/>
            <p:extLst>
              <p:ext uri="{D42A27DB-BD31-4B8C-83A1-F6EECF244321}">
                <p14:modId xmlns:p14="http://schemas.microsoft.com/office/powerpoint/2010/main" val="4271065600"/>
              </p:ext>
            </p:extLst>
          </p:nvPr>
        </p:nvGraphicFramePr>
        <p:xfrm>
          <a:off x="3670934" y="2209799"/>
          <a:ext cx="7926705" cy="37134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810519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3331A2-263B-DCA5-C3E7-C41E857C6A21}"/>
              </a:ext>
            </a:extLst>
          </p:cNvPr>
          <p:cNvSpPr>
            <a:spLocks noGrp="1"/>
          </p:cNvSpPr>
          <p:nvPr>
            <p:ph type="title"/>
          </p:nvPr>
        </p:nvSpPr>
        <p:spPr/>
        <p:txBody>
          <a:bodyPr/>
          <a:lstStyle/>
          <a:p>
            <a:r>
              <a:rPr lang="en-GB" sz="3200" dirty="0"/>
              <a:t>The inspection report</a:t>
            </a:r>
            <a:endParaRPr lang="en-001" sz="3200" dirty="0"/>
          </a:p>
        </p:txBody>
      </p:sp>
      <p:graphicFrame>
        <p:nvGraphicFramePr>
          <p:cNvPr id="12" name="Content Placeholder 11">
            <a:extLst>
              <a:ext uri="{FF2B5EF4-FFF2-40B4-BE49-F238E27FC236}">
                <a16:creationId xmlns:a16="http://schemas.microsoft.com/office/drawing/2014/main" id="{E238A707-8502-1359-56BD-F19BC5746C66}"/>
              </a:ext>
            </a:extLst>
          </p:cNvPr>
          <p:cNvGraphicFramePr>
            <a:graphicFrameLocks noGrp="1"/>
          </p:cNvGraphicFramePr>
          <p:nvPr>
            <p:ph sz="quarter" idx="15"/>
            <p:extLst>
              <p:ext uri="{D42A27DB-BD31-4B8C-83A1-F6EECF244321}">
                <p14:modId xmlns:p14="http://schemas.microsoft.com/office/powerpoint/2010/main" val="3190037894"/>
              </p:ext>
            </p:extLst>
          </p:nvPr>
        </p:nvGraphicFramePr>
        <p:xfrm>
          <a:off x="-487729" y="2209800"/>
          <a:ext cx="4491038" cy="3597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3" name="Content Placeholder 4">
            <a:extLst>
              <a:ext uri="{FF2B5EF4-FFF2-40B4-BE49-F238E27FC236}">
                <a16:creationId xmlns:a16="http://schemas.microsoft.com/office/drawing/2014/main" id="{1C8CAB2A-FE57-E57F-6AC0-9A5003CB1C11}"/>
              </a:ext>
            </a:extLst>
          </p:cNvPr>
          <p:cNvGraphicFramePr>
            <a:graphicFrameLocks noGrp="1"/>
          </p:cNvGraphicFramePr>
          <p:nvPr>
            <p:ph sz="quarter" idx="16"/>
            <p:extLst>
              <p:ext uri="{D42A27DB-BD31-4B8C-83A1-F6EECF244321}">
                <p14:modId xmlns:p14="http://schemas.microsoft.com/office/powerpoint/2010/main" val="1257835599"/>
              </p:ext>
            </p:extLst>
          </p:nvPr>
        </p:nvGraphicFramePr>
        <p:xfrm>
          <a:off x="2963008" y="2209800"/>
          <a:ext cx="8414237" cy="359727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4" name="Rectangle 13">
            <a:extLst>
              <a:ext uri="{FF2B5EF4-FFF2-40B4-BE49-F238E27FC236}">
                <a16:creationId xmlns:a16="http://schemas.microsoft.com/office/drawing/2014/main" id="{B6D09984-707B-D554-E76D-D6D2446D39A4}"/>
              </a:ext>
            </a:extLst>
          </p:cNvPr>
          <p:cNvSpPr/>
          <p:nvPr/>
        </p:nvSpPr>
        <p:spPr>
          <a:xfrm>
            <a:off x="5776546" y="562707"/>
            <a:ext cx="5600699" cy="1185411"/>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vert="horz" lIns="0" tIns="274320" rIns="91440" bIns="45720" rtlCol="0">
            <a:normAutofit fontScale="25000" lnSpcReduction="20000"/>
          </a:bodyPr>
          <a:lstStyle/>
          <a:p>
            <a:pPr marL="685800" indent="-685800">
              <a:buClr>
                <a:schemeClr val="accent5"/>
              </a:buClr>
              <a:buFont typeface="Arial" panose="020B0604020202020204" pitchFamily="34" charset="0"/>
              <a:buChar char="•"/>
            </a:pPr>
            <a:r>
              <a:rPr lang="en-US" sz="4800" dirty="0">
                <a:solidFill>
                  <a:schemeClr val="tx1"/>
                </a:solidFill>
                <a:latin typeface="HelveticaNeueLT Pro 55 Roman (Body)"/>
              </a:rPr>
              <a:t>Use the available space in each box to provide key information about the learning potential of your project. </a:t>
            </a:r>
          </a:p>
          <a:p>
            <a:pPr marL="685800" indent="-685800">
              <a:buClr>
                <a:schemeClr val="accent5"/>
              </a:buClr>
              <a:buFont typeface="Arial" panose="020B0604020202020204" pitchFamily="34" charset="0"/>
              <a:buChar char="•"/>
            </a:pPr>
            <a:r>
              <a:rPr lang="en-US" sz="4800" dirty="0">
                <a:solidFill>
                  <a:schemeClr val="tx1"/>
                </a:solidFill>
                <a:latin typeface="HelveticaNeueLT Pro 55 Roman (Body)"/>
              </a:rPr>
              <a:t>You can summarize each section into one word / short sentence using the 4 boxes on the left. </a:t>
            </a:r>
          </a:p>
          <a:p>
            <a:pPr marL="685800" indent="-685800">
              <a:buClr>
                <a:schemeClr val="accent5"/>
              </a:buClr>
              <a:buFont typeface="Arial" panose="020B0604020202020204" pitchFamily="34" charset="0"/>
              <a:buChar char="•"/>
            </a:pPr>
            <a:r>
              <a:rPr lang="en-US" sz="4800" dirty="0">
                <a:solidFill>
                  <a:schemeClr val="tx1"/>
                </a:solidFill>
                <a:latin typeface="HelveticaNeueLT Pro 55 Roman (Body)"/>
              </a:rPr>
              <a:t>Please delete the instructions once you have filled in your information. </a:t>
            </a:r>
          </a:p>
          <a:p>
            <a:pPr>
              <a:spcBef>
                <a:spcPts val="1800"/>
              </a:spcBef>
              <a:buClr>
                <a:schemeClr val="accent5"/>
              </a:buClr>
            </a:pPr>
            <a:endParaRPr lang="en-US" sz="2000" dirty="0">
              <a:solidFill>
                <a:schemeClr val="bg1"/>
              </a:solidFill>
            </a:endParaRPr>
          </a:p>
        </p:txBody>
      </p:sp>
    </p:spTree>
    <p:extLst>
      <p:ext uri="{BB962C8B-B14F-4D97-AF65-F5344CB8AC3E}">
        <p14:creationId xmlns:p14="http://schemas.microsoft.com/office/powerpoint/2010/main" val="20252032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627F7-32A0-0450-633C-9C8EA8499C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E06B24-E2A5-FB6E-8B5D-53B603F1E893}"/>
              </a:ext>
            </a:extLst>
          </p:cNvPr>
          <p:cNvSpPr>
            <a:spLocks noGrp="1"/>
          </p:cNvSpPr>
          <p:nvPr>
            <p:ph type="ctrTitle"/>
          </p:nvPr>
        </p:nvSpPr>
        <p:spPr>
          <a:xfrm>
            <a:off x="6299835" y="430529"/>
            <a:ext cx="5486400" cy="3291840"/>
          </a:xfrm>
        </p:spPr>
        <p:txBody>
          <a:bodyPr/>
          <a:lstStyle/>
          <a:p>
            <a:r>
              <a:rPr lang="en-US" dirty="0"/>
              <a:t>Section 4: The Vision Room</a:t>
            </a:r>
          </a:p>
        </p:txBody>
      </p:sp>
      <p:sp>
        <p:nvSpPr>
          <p:cNvPr id="3" name="Text Placeholder 2">
            <a:extLst>
              <a:ext uri="{FF2B5EF4-FFF2-40B4-BE49-F238E27FC236}">
                <a16:creationId xmlns:a16="http://schemas.microsoft.com/office/drawing/2014/main" id="{E43207E0-107C-9F00-77BF-481B13D0C41F}"/>
              </a:ext>
            </a:extLst>
          </p:cNvPr>
          <p:cNvSpPr>
            <a:spLocks noGrp="1"/>
          </p:cNvSpPr>
          <p:nvPr>
            <p:ph type="body" sz="quarter" idx="11"/>
          </p:nvPr>
        </p:nvSpPr>
        <p:spPr>
          <a:xfrm>
            <a:off x="6299835" y="4568602"/>
            <a:ext cx="5486400" cy="1645920"/>
          </a:xfrm>
        </p:spPr>
        <p:txBody>
          <a:bodyPr/>
          <a:lstStyle/>
          <a:p>
            <a:r>
              <a:rPr lang="en-US" dirty="0"/>
              <a:t>What comes next for your project?</a:t>
            </a:r>
          </a:p>
        </p:txBody>
      </p:sp>
      <p:sp>
        <p:nvSpPr>
          <p:cNvPr id="4" name="Text Placeholder 2">
            <a:extLst>
              <a:ext uri="{FF2B5EF4-FFF2-40B4-BE49-F238E27FC236}">
                <a16:creationId xmlns:a16="http://schemas.microsoft.com/office/drawing/2014/main" id="{CA95F6C5-9FB1-E3F0-DDE9-B81560F25E98}"/>
              </a:ext>
            </a:extLst>
          </p:cNvPr>
          <p:cNvSpPr>
            <a:spLocks noGrp="1"/>
          </p:cNvSpPr>
          <p:nvPr>
            <p:ph type="body" sz="quarter" idx="13" hasCustomPrompt="1"/>
          </p:nvPr>
        </p:nvSpPr>
        <p:spPr>
          <a:xfrm>
            <a:off x="168100" y="6406424"/>
            <a:ext cx="272975" cy="283476"/>
          </a:xfrm>
        </p:spPr>
        <p:txBody>
          <a:bodyPr wrap="square" lIns="0" tIns="0" rIns="0" bIns="0">
            <a:spAutoFit/>
          </a:bodyPr>
          <a:lstStyle>
            <a:lvl1pPr marL="0" indent="0" algn="ctr">
              <a:buNone/>
              <a:defRPr sz="1700"/>
            </a:lvl1pPr>
          </a:lstStyle>
          <a:p>
            <a:fld id="{7A86BDD9-48CA-4C5C-A2D3-D1B6FA40F01C}" type="slidenum">
              <a:rPr lang="en-CH" smtClean="0">
                <a:solidFill>
                  <a:schemeClr val="tx1"/>
                </a:solidFill>
              </a:rPr>
              <a:t>33</a:t>
            </a:fld>
            <a:endParaRPr lang="en-US" dirty="0">
              <a:solidFill>
                <a:schemeClr val="tx1"/>
              </a:solidFill>
            </a:endParaRPr>
          </a:p>
        </p:txBody>
      </p:sp>
      <p:sp>
        <p:nvSpPr>
          <p:cNvPr id="6" name="Picture Placeholder 5">
            <a:extLst>
              <a:ext uri="{FF2B5EF4-FFF2-40B4-BE49-F238E27FC236}">
                <a16:creationId xmlns:a16="http://schemas.microsoft.com/office/drawing/2014/main" id="{C87CE842-0753-3A94-5456-C741C0506864}"/>
              </a:ext>
            </a:extLst>
          </p:cNvPr>
          <p:cNvSpPr>
            <a:spLocks noGrp="1"/>
          </p:cNvSpPr>
          <p:nvPr>
            <p:ph type="pic" sz="quarter" idx="12"/>
          </p:nvPr>
        </p:nvSpPr>
        <p:spPr/>
        <p:txBody>
          <a:bodyPr/>
          <a:lstStyle/>
          <a:p>
            <a:endParaRPr lang="en-001"/>
          </a:p>
        </p:txBody>
      </p:sp>
      <p:pic>
        <p:nvPicPr>
          <p:cNvPr id="8" name="Picture 7" descr="A group of people clapping at a table&#10;&#10;AI-generated content may be incorrect.">
            <a:extLst>
              <a:ext uri="{FF2B5EF4-FFF2-40B4-BE49-F238E27FC236}">
                <a16:creationId xmlns:a16="http://schemas.microsoft.com/office/drawing/2014/main" id="{951180CE-178C-D2A5-E19C-F54D9FBEC6A0}"/>
              </a:ext>
            </a:extLst>
          </p:cNvPr>
          <p:cNvPicPr>
            <a:picLocks noChangeAspect="1"/>
          </p:cNvPicPr>
          <p:nvPr/>
        </p:nvPicPr>
        <p:blipFill>
          <a:blip r:embed="rId3">
            <a:extLst>
              <a:ext uri="{28A0092B-C50C-407E-A947-70E740481C1C}">
                <a14:useLocalDpi xmlns:a14="http://schemas.microsoft.com/office/drawing/2010/main" val="0"/>
              </a:ext>
            </a:extLst>
          </a:blip>
          <a:srcRect l="14444" r="26006" b="-1"/>
          <a:stretch>
            <a:fillRect/>
          </a:stretch>
        </p:blipFill>
        <p:spPr>
          <a:xfrm>
            <a:off x="-72707" y="-11113"/>
            <a:ext cx="5863908" cy="6857990"/>
          </a:xfrm>
          <a:prstGeom prst="rect">
            <a:avLst/>
          </a:prstGeom>
          <a:noFill/>
        </p:spPr>
      </p:pic>
    </p:spTree>
    <p:extLst>
      <p:ext uri="{BB962C8B-B14F-4D97-AF65-F5344CB8AC3E}">
        <p14:creationId xmlns:p14="http://schemas.microsoft.com/office/powerpoint/2010/main" val="2657587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52751-EC63-FA9E-03E8-CAC735DE5BB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1F64DD1-E319-28E4-BDAA-873D49EFCB68}"/>
              </a:ext>
            </a:extLst>
          </p:cNvPr>
          <p:cNvSpPr>
            <a:spLocks noGrp="1"/>
          </p:cNvSpPr>
          <p:nvPr>
            <p:ph sz="quarter" idx="14"/>
          </p:nvPr>
        </p:nvSpPr>
        <p:spPr/>
        <p:txBody>
          <a:bodyPr/>
          <a:lstStyle/>
          <a:p>
            <a:endParaRPr lang="en-001"/>
          </a:p>
        </p:txBody>
      </p:sp>
      <p:sp>
        <p:nvSpPr>
          <p:cNvPr id="4" name="Title 3">
            <a:extLst>
              <a:ext uri="{FF2B5EF4-FFF2-40B4-BE49-F238E27FC236}">
                <a16:creationId xmlns:a16="http://schemas.microsoft.com/office/drawing/2014/main" id="{D57ECFD0-F462-1B95-DC9A-68D4A38E0BD4}"/>
              </a:ext>
            </a:extLst>
          </p:cNvPr>
          <p:cNvSpPr>
            <a:spLocks noGrp="1"/>
          </p:cNvSpPr>
          <p:nvPr>
            <p:ph type="title"/>
          </p:nvPr>
        </p:nvSpPr>
        <p:spPr/>
        <p:txBody>
          <a:bodyPr/>
          <a:lstStyle/>
          <a:p>
            <a:r>
              <a:rPr lang="en-GB" sz="3200" b="1" dirty="0"/>
              <a:t>The toolbox</a:t>
            </a:r>
            <a:endParaRPr lang="en-001" sz="3200" dirty="0"/>
          </a:p>
        </p:txBody>
      </p:sp>
      <p:graphicFrame>
        <p:nvGraphicFramePr>
          <p:cNvPr id="5" name="Content Placeholder 3">
            <a:extLst>
              <a:ext uri="{FF2B5EF4-FFF2-40B4-BE49-F238E27FC236}">
                <a16:creationId xmlns:a16="http://schemas.microsoft.com/office/drawing/2014/main" id="{9AAAF780-C9FD-02A6-7E0D-2FB172989848}"/>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430782674"/>
              </p:ext>
            </p:extLst>
          </p:nvPr>
        </p:nvGraphicFramePr>
        <p:xfrm>
          <a:off x="5183188" y="1676400"/>
          <a:ext cx="6529436" cy="41846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Rounded Corners 2">
            <a:extLst>
              <a:ext uri="{FF2B5EF4-FFF2-40B4-BE49-F238E27FC236}">
                <a16:creationId xmlns:a16="http://schemas.microsoft.com/office/drawing/2014/main" id="{7D5D0E7B-CA15-3737-F0CE-9D2D4471F1E6}"/>
              </a:ext>
            </a:extLst>
          </p:cNvPr>
          <p:cNvSpPr/>
          <p:nvPr/>
        </p:nvSpPr>
        <p:spPr>
          <a:xfrm>
            <a:off x="479376" y="2057400"/>
            <a:ext cx="4292649" cy="3865868"/>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ormAutofit fontScale="77500" lnSpcReduction="20000"/>
          </a:bodyPr>
          <a:lstStyle/>
          <a:p>
            <a:pPr marL="342900" lvl="0" indent="-342900">
              <a:lnSpc>
                <a:spcPct val="107000"/>
              </a:lnSpc>
              <a:spcAft>
                <a:spcPts val="800"/>
              </a:spcAft>
              <a:buSzPts val="1000"/>
              <a:buFont typeface="Symbol" panose="05050102010706020507" pitchFamily="18" charset="2"/>
              <a:buChar char=""/>
              <a:tabLst>
                <a:tab pos="457200" algn="l"/>
              </a:tabLst>
            </a:pPr>
            <a:r>
              <a:rPr lang="en-GB" kern="100" dirty="0">
                <a:solidFill>
                  <a:schemeClr val="tx1"/>
                </a:solidFill>
                <a:latin typeface="HelveticaNeueLT Pro 55 Roman (Body)"/>
                <a:ea typeface="Calibri" panose="020F0502020204030204" pitchFamily="34" charset="0"/>
                <a:cs typeface="Times New Roman" panose="02020603050405020304" pitchFamily="18" charset="0"/>
              </a:rPr>
              <a:t>Use the table on the right to o</a:t>
            </a:r>
            <a:r>
              <a:rPr lang="en-GB" sz="1800" kern="100" dirty="0">
                <a:solidFill>
                  <a:schemeClr val="tx1"/>
                </a:solidFill>
                <a:effectLst/>
                <a:latin typeface="HelveticaNeueLT Pro 55 Roman (Body)"/>
                <a:ea typeface="Calibri" panose="020F0502020204030204" pitchFamily="34" charset="0"/>
                <a:cs typeface="Times New Roman" panose="02020603050405020304" pitchFamily="18" charset="0"/>
              </a:rPr>
              <a:t>utline specific resources, partnerships, or tools needed to advance the project.</a:t>
            </a:r>
          </a:p>
          <a:p>
            <a:pPr marL="800100" lvl="1" indent="-342900">
              <a:lnSpc>
                <a:spcPct val="107000"/>
              </a:lnSpc>
              <a:spcAft>
                <a:spcPts val="800"/>
              </a:spcAft>
              <a:buSzPts val="1000"/>
              <a:buFont typeface="Symbol" panose="05050102010706020507" pitchFamily="18" charset="2"/>
              <a:buChar char=""/>
              <a:tabLst>
                <a:tab pos="457200" algn="l"/>
              </a:tabLst>
            </a:pPr>
            <a:r>
              <a:rPr lang="en-GB" kern="100" dirty="0">
                <a:solidFill>
                  <a:schemeClr val="tx1"/>
                </a:solidFill>
                <a:effectLst/>
                <a:latin typeface="HelveticaNeueLT Pro 55 Roman (Body)"/>
                <a:ea typeface="Calibri" panose="020F0502020204030204" pitchFamily="34" charset="0"/>
                <a:cs typeface="Times New Roman" panose="02020603050405020304" pitchFamily="18" charset="0"/>
              </a:rPr>
              <a:t>Use the first bullet point to specify the resources / partnerships / tools.</a:t>
            </a:r>
            <a:endParaRPr lang="en-001" kern="100" dirty="0">
              <a:solidFill>
                <a:schemeClr val="tx1"/>
              </a:solidFill>
              <a:effectLst/>
              <a:latin typeface="HelveticaNeueLT Pro 55 Roman (Body)"/>
              <a:ea typeface="Calibri" panose="020F0502020204030204" pitchFamily="34" charset="0"/>
              <a:cs typeface="Times New Roman" panose="02020603050405020304" pitchFamily="18" charset="0"/>
            </a:endParaRPr>
          </a:p>
          <a:p>
            <a:pPr marL="800100" lvl="1" indent="-342900">
              <a:lnSpc>
                <a:spcPct val="107000"/>
              </a:lnSpc>
              <a:spcAft>
                <a:spcPts val="800"/>
              </a:spcAft>
              <a:buSzPts val="1000"/>
              <a:buFont typeface="Symbol" panose="05050102010706020507" pitchFamily="18" charset="2"/>
              <a:buChar char=""/>
              <a:tabLst>
                <a:tab pos="457200" algn="l"/>
              </a:tabLst>
            </a:pPr>
            <a:r>
              <a:rPr lang="en-GB" kern="100" dirty="0">
                <a:solidFill>
                  <a:schemeClr val="tx1"/>
                </a:solidFill>
                <a:effectLst/>
                <a:latin typeface="HelveticaNeueLT Pro 55 Roman (Body)"/>
                <a:ea typeface="Calibri" panose="020F0502020204030204" pitchFamily="34" charset="0"/>
                <a:cs typeface="Times New Roman" panose="02020603050405020304" pitchFamily="18" charset="0"/>
              </a:rPr>
              <a:t>Use the second bullet to explain how this support will help achieve project goals.</a:t>
            </a:r>
          </a:p>
          <a:p>
            <a:pPr marL="800100" lvl="1" indent="-342900">
              <a:lnSpc>
                <a:spcPct val="107000"/>
              </a:lnSpc>
              <a:spcAft>
                <a:spcPts val="800"/>
              </a:spcAft>
              <a:buSzPts val="1000"/>
              <a:buFont typeface="Symbol" panose="05050102010706020507" pitchFamily="18" charset="2"/>
              <a:buChar char=""/>
              <a:tabLst>
                <a:tab pos="457200" algn="l"/>
              </a:tabLst>
            </a:pPr>
            <a:r>
              <a:rPr lang="en-GB" sz="1800" kern="100" dirty="0">
                <a:solidFill>
                  <a:schemeClr val="tx1"/>
                </a:solidFill>
                <a:effectLst/>
                <a:latin typeface="HelveticaNeueLT Pro 55 Roman (Body)"/>
                <a:ea typeface="Calibri" panose="020F0502020204030204" pitchFamily="34" charset="0"/>
                <a:cs typeface="Times New Roman" panose="02020603050405020304" pitchFamily="18" charset="0"/>
              </a:rPr>
              <a:t>Use the third bullet point to provide examples of how previous support has contributed to success.</a:t>
            </a:r>
          </a:p>
          <a:p>
            <a:pPr marL="285750" indent="-285750" algn="just">
              <a:lnSpc>
                <a:spcPct val="107000"/>
              </a:lnSpc>
              <a:spcAft>
                <a:spcPts val="800"/>
              </a:spcAft>
              <a:buSzPts val="1000"/>
              <a:buFont typeface="Arial" panose="020B0604020202020204" pitchFamily="34" charset="0"/>
              <a:buChar char="•"/>
              <a:tabLst>
                <a:tab pos="457200" algn="l"/>
              </a:tabLst>
            </a:pPr>
            <a:r>
              <a:rPr lang="en-US" sz="1800" dirty="0">
                <a:solidFill>
                  <a:schemeClr val="tx1"/>
                </a:solidFill>
                <a:latin typeface="HelveticaNeueLT Pro 55 Roman (Body)"/>
              </a:rPr>
              <a:t>You can put a photo that best captures your novel approach on the left. </a:t>
            </a:r>
          </a:p>
          <a:p>
            <a:pPr marL="285750" indent="-285750" algn="just">
              <a:lnSpc>
                <a:spcPct val="107000"/>
              </a:lnSpc>
              <a:spcAft>
                <a:spcPts val="800"/>
              </a:spcAft>
              <a:buSzPts val="1000"/>
              <a:buFont typeface="Arial" panose="020B0604020202020204" pitchFamily="34" charset="0"/>
              <a:buChar char="•"/>
              <a:tabLst>
                <a:tab pos="457200" algn="l"/>
              </a:tabLst>
            </a:pPr>
            <a:r>
              <a:rPr lang="en-US" dirty="0">
                <a:solidFill>
                  <a:schemeClr val="tx1"/>
                </a:solidFill>
                <a:latin typeface="HelveticaNeueLT Pro 55 Roman (Body)"/>
              </a:rPr>
              <a:t>In place of this box, you can either extend the table, if you need more space or put a photo that best captures your support need. </a:t>
            </a:r>
          </a:p>
          <a:p>
            <a:pPr marL="285750" indent="-285750" algn="just">
              <a:lnSpc>
                <a:spcPct val="107000"/>
              </a:lnSpc>
              <a:spcAft>
                <a:spcPts val="800"/>
              </a:spcAft>
              <a:buSzPts val="1000"/>
              <a:buFont typeface="Arial" panose="020B0604020202020204" pitchFamily="34" charset="0"/>
              <a:buChar char="•"/>
              <a:tabLst>
                <a:tab pos="457200" algn="l"/>
              </a:tabLst>
            </a:pPr>
            <a:r>
              <a:rPr lang="en-US" dirty="0">
                <a:solidFill>
                  <a:schemeClr val="tx1"/>
                </a:solidFill>
                <a:latin typeface="HelveticaNeueLT Pro 55 Roman (Body)"/>
              </a:rPr>
              <a:t>Please delete the instructions once you have filled in your information.</a:t>
            </a:r>
            <a:endParaRPr lang="en-001" sz="1800" kern="100" dirty="0">
              <a:solidFill>
                <a:schemeClr val="tx1"/>
              </a:solidFill>
              <a:effectLst/>
              <a:latin typeface="HelveticaNeueLT Pro 55 Roman (Body)"/>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321468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5">
            <a:extLst>
              <a:ext uri="{FF2B5EF4-FFF2-40B4-BE49-F238E27FC236}">
                <a16:creationId xmlns:a16="http://schemas.microsoft.com/office/drawing/2014/main" id="{16217EE3-CAB3-007B-697C-A1E9893C2217}"/>
              </a:ext>
            </a:extLst>
          </p:cNvPr>
          <p:cNvSpPr/>
          <p:nvPr/>
        </p:nvSpPr>
        <p:spPr>
          <a:xfrm>
            <a:off x="603885" y="2209799"/>
            <a:ext cx="3888984" cy="3713469"/>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vert="horz" lIns="0" tIns="274320" rIns="91440" bIns="45720" rtlCol="0">
            <a:noAutofit/>
          </a:bodyPr>
          <a:lstStyle/>
          <a:p>
            <a:pPr marL="285750" indent="-285750">
              <a:lnSpc>
                <a:spcPct val="90000"/>
              </a:lnSpc>
              <a:spcAft>
                <a:spcPts val="800"/>
              </a:spcAft>
              <a:buClr>
                <a:schemeClr val="accent5"/>
              </a:buClr>
              <a:buFont typeface="Arial" panose="020B0604020202020204" pitchFamily="34" charset="0"/>
              <a:buChar char="•"/>
            </a:pPr>
            <a:r>
              <a:rPr lang="en-US" sz="1400" dirty="0">
                <a:solidFill>
                  <a:schemeClr val="tx1"/>
                </a:solidFill>
                <a:effectLst/>
                <a:latin typeface="HelveticaNeueLT Pro 65 Md (Headings)"/>
              </a:rPr>
              <a:t>Why Should You Win?</a:t>
            </a:r>
          </a:p>
          <a:p>
            <a:pPr marL="285750" indent="-285750">
              <a:lnSpc>
                <a:spcPct val="90000"/>
              </a:lnSpc>
              <a:spcAft>
                <a:spcPts val="800"/>
              </a:spcAft>
              <a:buClr>
                <a:schemeClr val="accent5"/>
              </a:buClr>
              <a:buFont typeface="Arial" panose="020B0604020202020204" pitchFamily="34" charset="0"/>
              <a:buChar char="•"/>
            </a:pPr>
            <a:r>
              <a:rPr lang="en-US" sz="1400" dirty="0">
                <a:solidFill>
                  <a:schemeClr val="tx1"/>
                </a:solidFill>
                <a:latin typeface="HelveticaNeueLT Pro 65 Md (Headings)"/>
              </a:rPr>
              <a:t>Provide 3 sentences (one per bubble) to: </a:t>
            </a:r>
            <a:endParaRPr lang="en-US" sz="1400" dirty="0">
              <a:solidFill>
                <a:schemeClr val="tx1"/>
              </a:solidFill>
              <a:effectLst/>
              <a:latin typeface="HelveticaNeueLT Pro 65 Md (Headings)"/>
            </a:endParaRPr>
          </a:p>
          <a:p>
            <a:pPr marL="742950" lvl="1" indent="-285750">
              <a:lnSpc>
                <a:spcPct val="90000"/>
              </a:lnSpc>
              <a:spcAft>
                <a:spcPts val="800"/>
              </a:spcAft>
              <a:buClr>
                <a:schemeClr val="accent5"/>
              </a:buClr>
              <a:buSzPts val="1000"/>
              <a:buFont typeface="Arial" panose="020B0604020202020204" pitchFamily="34" charset="0"/>
              <a:buChar char="•"/>
              <a:tabLst>
                <a:tab pos="457200" algn="l"/>
              </a:tabLst>
            </a:pPr>
            <a:r>
              <a:rPr lang="en-US" sz="1400" dirty="0">
                <a:solidFill>
                  <a:schemeClr val="tx1"/>
                </a:solidFill>
                <a:effectLst/>
                <a:latin typeface="HelveticaNeueLT Pro 65 Md (Headings)"/>
              </a:rPr>
              <a:t>Make your case for why your project deserves the SEE Impact Award.</a:t>
            </a:r>
          </a:p>
          <a:p>
            <a:pPr marL="742950" lvl="1" indent="-285750">
              <a:lnSpc>
                <a:spcPct val="90000"/>
              </a:lnSpc>
              <a:spcAft>
                <a:spcPts val="800"/>
              </a:spcAft>
              <a:buClr>
                <a:schemeClr val="accent5"/>
              </a:buClr>
              <a:buSzPts val="1000"/>
              <a:buFont typeface="Arial" panose="020B0604020202020204" pitchFamily="34" charset="0"/>
              <a:buChar char="•"/>
              <a:tabLst>
                <a:tab pos="457200" algn="l"/>
              </a:tabLst>
            </a:pPr>
            <a:r>
              <a:rPr lang="en-US" sz="1400" dirty="0">
                <a:solidFill>
                  <a:schemeClr val="tx1"/>
                </a:solidFill>
                <a:effectLst/>
                <a:latin typeface="HelveticaNeueLT Pro 65 Md (Headings)"/>
              </a:rPr>
              <a:t>Highlight the most exciting or innovative aspects of your project.</a:t>
            </a:r>
          </a:p>
          <a:p>
            <a:pPr marL="742950" lvl="1" indent="-285750">
              <a:lnSpc>
                <a:spcPct val="90000"/>
              </a:lnSpc>
              <a:spcAft>
                <a:spcPts val="800"/>
              </a:spcAft>
              <a:buClr>
                <a:schemeClr val="accent5"/>
              </a:buClr>
              <a:buSzPts val="1000"/>
              <a:buFont typeface="Arial" panose="020B0604020202020204" pitchFamily="34" charset="0"/>
              <a:buChar char="•"/>
              <a:tabLst>
                <a:tab pos="457200" algn="l"/>
              </a:tabLst>
            </a:pPr>
            <a:r>
              <a:rPr lang="en-US" sz="1400" dirty="0">
                <a:solidFill>
                  <a:schemeClr val="tx1"/>
                </a:solidFill>
                <a:effectLst/>
                <a:latin typeface="HelveticaNeueLT Pro 65 Md (Headings)"/>
              </a:rPr>
              <a:t>Add a creative tagline or title if the project were a movie.</a:t>
            </a:r>
          </a:p>
          <a:p>
            <a:pPr marL="285750" indent="-285750">
              <a:lnSpc>
                <a:spcPct val="107000"/>
              </a:lnSpc>
              <a:spcAft>
                <a:spcPts val="800"/>
              </a:spcAft>
              <a:buSzPts val="1000"/>
              <a:buFont typeface="Arial" panose="020B0604020202020204" pitchFamily="34" charset="0"/>
              <a:buChar char="•"/>
              <a:tabLst>
                <a:tab pos="457200" algn="l"/>
              </a:tabLst>
            </a:pPr>
            <a:r>
              <a:rPr lang="en-US" sz="1400" dirty="0">
                <a:solidFill>
                  <a:schemeClr val="tx1"/>
                </a:solidFill>
                <a:latin typeface="HelveticaNeueLT Pro 65 Md (Headings)"/>
              </a:rPr>
              <a:t>In place of this box, you can put a photo that best captures your success. </a:t>
            </a:r>
          </a:p>
          <a:p>
            <a:pPr marL="285750" indent="-285750">
              <a:lnSpc>
                <a:spcPct val="107000"/>
              </a:lnSpc>
              <a:spcAft>
                <a:spcPts val="800"/>
              </a:spcAft>
              <a:buSzPts val="1000"/>
              <a:buFont typeface="Arial" panose="020B0604020202020204" pitchFamily="34" charset="0"/>
              <a:buChar char="•"/>
              <a:tabLst>
                <a:tab pos="457200" algn="l"/>
              </a:tabLst>
            </a:pPr>
            <a:r>
              <a:rPr lang="en-US" sz="1400" dirty="0">
                <a:solidFill>
                  <a:schemeClr val="tx1"/>
                </a:solidFill>
                <a:latin typeface="HelveticaNeueLT Pro 65 Md (Headings)"/>
              </a:rPr>
              <a:t>Please delete the instructions once you have filled in your information.</a:t>
            </a:r>
            <a:endParaRPr lang="en-001" sz="1400" kern="100" dirty="0">
              <a:solidFill>
                <a:schemeClr val="tx1"/>
              </a:solidFill>
              <a:effectLst/>
              <a:latin typeface="HelveticaNeueLT Pro 65 Md (Headings)"/>
              <a:ea typeface="Calibri" panose="020F0502020204030204" pitchFamily="34" charset="0"/>
              <a:cs typeface="Times New Roman" panose="02020603050405020304" pitchFamily="18" charset="0"/>
            </a:endParaRPr>
          </a:p>
        </p:txBody>
      </p:sp>
      <p:sp>
        <p:nvSpPr>
          <p:cNvPr id="4" name="Title 3">
            <a:extLst>
              <a:ext uri="{FF2B5EF4-FFF2-40B4-BE49-F238E27FC236}">
                <a16:creationId xmlns:a16="http://schemas.microsoft.com/office/drawing/2014/main" id="{C41ABFCB-E7EE-F818-F478-4C3DBC65FFD1}"/>
              </a:ext>
            </a:extLst>
          </p:cNvPr>
          <p:cNvSpPr>
            <a:spLocks noGrp="1"/>
          </p:cNvSpPr>
          <p:nvPr>
            <p:ph type="title"/>
          </p:nvPr>
        </p:nvSpPr>
        <p:spPr>
          <a:xfrm>
            <a:off x="594359" y="381000"/>
            <a:ext cx="6574388" cy="711530"/>
          </a:xfrm>
        </p:spPr>
        <p:txBody>
          <a:bodyPr vert="horz" lIns="0" tIns="0" rIns="0" bIns="0" rtlCol="0" anchor="b" anchorCtr="0">
            <a:normAutofit/>
          </a:bodyPr>
          <a:lstStyle/>
          <a:p>
            <a:r>
              <a:rPr lang="en-US" sz="3200" b="1" i="0" kern="1200" spc="50" baseline="0" dirty="0">
                <a:latin typeface="+mj-lt"/>
                <a:ea typeface="+mj-ea"/>
                <a:cs typeface="+mj-cs"/>
              </a:rPr>
              <a:t>The showcase room</a:t>
            </a:r>
          </a:p>
        </p:txBody>
      </p:sp>
      <p:graphicFrame>
        <p:nvGraphicFramePr>
          <p:cNvPr id="11" name="Content Placeholder 10">
            <a:extLst>
              <a:ext uri="{FF2B5EF4-FFF2-40B4-BE49-F238E27FC236}">
                <a16:creationId xmlns:a16="http://schemas.microsoft.com/office/drawing/2014/main" id="{52F63E27-5F09-F41E-6EA8-6437F47E182B}"/>
              </a:ext>
            </a:extLst>
          </p:cNvPr>
          <p:cNvGraphicFramePr>
            <a:graphicFrameLocks noGrp="1"/>
          </p:cNvGraphicFramePr>
          <p:nvPr>
            <p:ph sz="quarter" idx="13"/>
            <p:extLst>
              <p:ext uri="{D42A27DB-BD31-4B8C-83A1-F6EECF244321}">
                <p14:modId xmlns:p14="http://schemas.microsoft.com/office/powerpoint/2010/main" val="2324994785"/>
              </p:ext>
            </p:extLst>
          </p:nvPr>
        </p:nvGraphicFramePr>
        <p:xfrm>
          <a:off x="3670300" y="2209800"/>
          <a:ext cx="7927975" cy="3713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992258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65BDF86-10EF-EE90-C111-011C66F237E7}"/>
              </a:ext>
            </a:extLst>
          </p:cNvPr>
          <p:cNvSpPr>
            <a:spLocks noGrp="1"/>
          </p:cNvSpPr>
          <p:nvPr>
            <p:ph sz="quarter" idx="15"/>
          </p:nvPr>
        </p:nvSpPr>
        <p:spPr/>
        <p:txBody>
          <a:bodyPr/>
          <a:lstStyle/>
          <a:p>
            <a:pPr marL="342900" lvl="0" indent="-342900">
              <a:lnSpc>
                <a:spcPct val="107000"/>
              </a:lnSpc>
              <a:spcAft>
                <a:spcPts val="800"/>
              </a:spcAft>
              <a:buSzPts val="1000"/>
              <a:buFont typeface="Symbol" panose="05050102010706020507" pitchFamily="18" charset="2"/>
              <a:buChar char=""/>
              <a:tabLst>
                <a:tab pos="457200" algn="l"/>
              </a:tabLst>
            </a:pPr>
            <a:r>
              <a:rPr lang="en-GB" sz="1800" kern="100" dirty="0">
                <a:effectLst/>
                <a:latin typeface="HelveticaNeueLT Pro 65 Md (Headings)"/>
                <a:ea typeface="Calibri" panose="020F0502020204030204" pitchFamily="34" charset="0"/>
                <a:cs typeface="Times New Roman" panose="02020603050405020304" pitchFamily="18" charset="0"/>
              </a:rPr>
              <a:t>Share what’s next for your project.</a:t>
            </a:r>
            <a:endParaRPr lang="en-001" sz="1800" kern="100" dirty="0">
              <a:effectLst/>
              <a:latin typeface="HelveticaNeueLT Pro 65 Md (Headings)"/>
              <a:ea typeface="Calibri" panose="020F0502020204030204" pitchFamily="34" charset="0"/>
              <a:cs typeface="Times New Roman" panose="02020603050405020304" pitchFamily="18" charset="0"/>
            </a:endParaRPr>
          </a:p>
          <a:p>
            <a:endParaRPr lang="en-001" dirty="0"/>
          </a:p>
        </p:txBody>
      </p:sp>
      <p:sp>
        <p:nvSpPr>
          <p:cNvPr id="6" name="Content Placeholder 5">
            <a:extLst>
              <a:ext uri="{FF2B5EF4-FFF2-40B4-BE49-F238E27FC236}">
                <a16:creationId xmlns:a16="http://schemas.microsoft.com/office/drawing/2014/main" id="{2238B2E8-4C68-ADB8-90B4-0883222831FD}"/>
              </a:ext>
            </a:extLst>
          </p:cNvPr>
          <p:cNvSpPr>
            <a:spLocks noGrp="1"/>
          </p:cNvSpPr>
          <p:nvPr>
            <p:ph sz="quarter" idx="16"/>
          </p:nvPr>
        </p:nvSpPr>
        <p:spPr/>
        <p:txBody>
          <a:bodyPr/>
          <a:lstStyle/>
          <a:p>
            <a:pPr marL="342900" indent="-342900">
              <a:buFont typeface="Arial" panose="020B0604020202020204" pitchFamily="34" charset="0"/>
              <a:buChar char="•"/>
            </a:pPr>
            <a:r>
              <a:rPr lang="en-GB" sz="1800" kern="100" dirty="0">
                <a:effectLst/>
                <a:latin typeface="HelveticaNeueLT Pro 65 Md (Headings)"/>
                <a:ea typeface="Calibri" panose="020F0502020204030204" pitchFamily="34" charset="0"/>
                <a:cs typeface="Times New Roman" panose="02020603050405020304" pitchFamily="18" charset="0"/>
              </a:rPr>
              <a:t>Explain how winning the award will help achieve your vision.</a:t>
            </a:r>
            <a:endParaRPr lang="en-001" sz="1800" kern="100" dirty="0">
              <a:effectLst/>
              <a:latin typeface="HelveticaNeueLT Pro 65 Md (Headings)"/>
              <a:ea typeface="Calibri" panose="020F0502020204030204" pitchFamily="34" charset="0"/>
              <a:cs typeface="Times New Roman" panose="02020603050405020304" pitchFamily="18" charset="0"/>
            </a:endParaRPr>
          </a:p>
          <a:p>
            <a:endParaRPr lang="en-001" dirty="0"/>
          </a:p>
        </p:txBody>
      </p:sp>
      <p:sp>
        <p:nvSpPr>
          <p:cNvPr id="4" name="Title 3">
            <a:extLst>
              <a:ext uri="{FF2B5EF4-FFF2-40B4-BE49-F238E27FC236}">
                <a16:creationId xmlns:a16="http://schemas.microsoft.com/office/drawing/2014/main" id="{F41A1266-DD6F-4610-8738-EECD98F68971}"/>
              </a:ext>
            </a:extLst>
          </p:cNvPr>
          <p:cNvSpPr>
            <a:spLocks noGrp="1"/>
          </p:cNvSpPr>
          <p:nvPr>
            <p:ph type="title"/>
          </p:nvPr>
        </p:nvSpPr>
        <p:spPr/>
        <p:txBody>
          <a:bodyPr/>
          <a:lstStyle/>
          <a:p>
            <a:r>
              <a:rPr lang="en-GB" sz="3200" dirty="0"/>
              <a:t>The front door</a:t>
            </a:r>
            <a:endParaRPr lang="en-001" sz="3200" dirty="0"/>
          </a:p>
        </p:txBody>
      </p:sp>
      <p:sp>
        <p:nvSpPr>
          <p:cNvPr id="7" name="Rectangle 6">
            <a:extLst>
              <a:ext uri="{FF2B5EF4-FFF2-40B4-BE49-F238E27FC236}">
                <a16:creationId xmlns:a16="http://schemas.microsoft.com/office/drawing/2014/main" id="{D34A8672-6025-9F7E-32A6-180725799F62}"/>
              </a:ext>
            </a:extLst>
          </p:cNvPr>
          <p:cNvSpPr/>
          <p:nvPr/>
        </p:nvSpPr>
        <p:spPr>
          <a:xfrm>
            <a:off x="6005146" y="712177"/>
            <a:ext cx="5592495" cy="1081454"/>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GB" sz="1400" dirty="0"/>
              <a:t>Use this slide space freely to make a final pitch for your project. You can format it as you see fit and add images / charts etc. </a:t>
            </a:r>
          </a:p>
          <a:p>
            <a:pPr marL="285750" indent="-285750">
              <a:buFont typeface="Arial" panose="020B0604020202020204" pitchFamily="34" charset="0"/>
              <a:buChar char="•"/>
            </a:pPr>
            <a:r>
              <a:rPr lang="en-US" sz="1400" dirty="0">
                <a:solidFill>
                  <a:schemeClr val="tx1"/>
                </a:solidFill>
                <a:latin typeface="HelveticaNeueLT Pro 55 Roman (Body)"/>
              </a:rPr>
              <a:t>Please delete the instructions once you have filled in your information.</a:t>
            </a:r>
            <a:endParaRPr lang="en-001" sz="1400" kern="100" dirty="0">
              <a:solidFill>
                <a:schemeClr val="tx1"/>
              </a:solidFill>
              <a:effectLst/>
              <a:latin typeface="HelveticaNeueLT Pro 55 Roman (Body)"/>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452534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A0FDC-6A74-6D07-DC13-3C26988EAF1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B6CA269-3F57-46A4-9395-AF5E7246A2D1}"/>
              </a:ext>
            </a:extLst>
          </p:cNvPr>
          <p:cNvSpPr>
            <a:spLocks noGrp="1"/>
          </p:cNvSpPr>
          <p:nvPr>
            <p:ph sz="quarter" idx="14"/>
          </p:nvPr>
        </p:nvSpPr>
        <p:spPr/>
        <p:txBody>
          <a:bodyPr/>
          <a:lstStyle/>
          <a:p>
            <a:endParaRPr lang="en-001"/>
          </a:p>
        </p:txBody>
      </p:sp>
      <p:graphicFrame>
        <p:nvGraphicFramePr>
          <p:cNvPr id="5" name="Content Placeholder 4">
            <a:extLst>
              <a:ext uri="{FF2B5EF4-FFF2-40B4-BE49-F238E27FC236}">
                <a16:creationId xmlns:a16="http://schemas.microsoft.com/office/drawing/2014/main" id="{4900C55C-7E2F-C9EA-BBD5-41A4CC6B6C90}"/>
              </a:ext>
            </a:extLst>
          </p:cNvPr>
          <p:cNvGraphicFramePr>
            <a:graphicFrameLocks noGrp="1"/>
          </p:cNvGraphicFramePr>
          <p:nvPr>
            <p:ph sz="quarter" idx="13"/>
            <p:extLst>
              <p:ext uri="{D42A27DB-BD31-4B8C-83A1-F6EECF244321}">
                <p14:modId xmlns:p14="http://schemas.microsoft.com/office/powerpoint/2010/main" val="1483990433"/>
              </p:ext>
            </p:extLst>
          </p:nvPr>
        </p:nvGraphicFramePr>
        <p:xfrm>
          <a:off x="3670300" y="2209800"/>
          <a:ext cx="7927974" cy="2966720"/>
        </p:xfrm>
        <a:graphic>
          <a:graphicData uri="http://schemas.openxmlformats.org/drawingml/2006/table">
            <a:tbl>
              <a:tblPr firstRow="1" bandRow="1">
                <a:tableStyleId>{1FECB4D8-DB02-4DC6-A0A2-4F2EBAE1DC90}</a:tableStyleId>
              </a:tblPr>
              <a:tblGrid>
                <a:gridCol w="3963987">
                  <a:extLst>
                    <a:ext uri="{9D8B030D-6E8A-4147-A177-3AD203B41FA5}">
                      <a16:colId xmlns:a16="http://schemas.microsoft.com/office/drawing/2014/main" val="2480814171"/>
                    </a:ext>
                  </a:extLst>
                </a:gridCol>
                <a:gridCol w="3963987">
                  <a:extLst>
                    <a:ext uri="{9D8B030D-6E8A-4147-A177-3AD203B41FA5}">
                      <a16:colId xmlns:a16="http://schemas.microsoft.com/office/drawing/2014/main" val="12677995"/>
                    </a:ext>
                  </a:extLst>
                </a:gridCol>
              </a:tblGrid>
              <a:tr h="370840">
                <a:tc>
                  <a:txBody>
                    <a:bodyPr/>
                    <a:lstStyle/>
                    <a:p>
                      <a:r>
                        <a:rPr lang="en-GB" dirty="0"/>
                        <a:t>Main budget line</a:t>
                      </a:r>
                      <a:endParaRPr lang="en-001" dirty="0"/>
                    </a:p>
                  </a:txBody>
                  <a:tcPr/>
                </a:tc>
                <a:tc>
                  <a:txBody>
                    <a:bodyPr/>
                    <a:lstStyle/>
                    <a:p>
                      <a:r>
                        <a:rPr lang="en-GB" dirty="0"/>
                        <a:t>Amount</a:t>
                      </a:r>
                      <a:endParaRPr lang="en-001" dirty="0"/>
                    </a:p>
                  </a:txBody>
                  <a:tcPr/>
                </a:tc>
                <a:extLst>
                  <a:ext uri="{0D108BD9-81ED-4DB2-BD59-A6C34878D82A}">
                    <a16:rowId xmlns:a16="http://schemas.microsoft.com/office/drawing/2014/main" val="961659659"/>
                  </a:ext>
                </a:extLst>
              </a:tr>
              <a:tr h="370840">
                <a:tc>
                  <a:txBody>
                    <a:bodyPr/>
                    <a:lstStyle/>
                    <a:p>
                      <a:endParaRPr lang="en-001"/>
                    </a:p>
                  </a:txBody>
                  <a:tcPr/>
                </a:tc>
                <a:tc>
                  <a:txBody>
                    <a:bodyPr/>
                    <a:lstStyle/>
                    <a:p>
                      <a:endParaRPr lang="en-001"/>
                    </a:p>
                  </a:txBody>
                  <a:tcPr/>
                </a:tc>
                <a:extLst>
                  <a:ext uri="{0D108BD9-81ED-4DB2-BD59-A6C34878D82A}">
                    <a16:rowId xmlns:a16="http://schemas.microsoft.com/office/drawing/2014/main" val="1041270245"/>
                  </a:ext>
                </a:extLst>
              </a:tr>
              <a:tr h="370840">
                <a:tc>
                  <a:txBody>
                    <a:bodyPr/>
                    <a:lstStyle/>
                    <a:p>
                      <a:endParaRPr lang="en-001"/>
                    </a:p>
                  </a:txBody>
                  <a:tcPr/>
                </a:tc>
                <a:tc>
                  <a:txBody>
                    <a:bodyPr/>
                    <a:lstStyle/>
                    <a:p>
                      <a:endParaRPr lang="en-001"/>
                    </a:p>
                  </a:txBody>
                  <a:tcPr/>
                </a:tc>
                <a:extLst>
                  <a:ext uri="{0D108BD9-81ED-4DB2-BD59-A6C34878D82A}">
                    <a16:rowId xmlns:a16="http://schemas.microsoft.com/office/drawing/2014/main" val="515832885"/>
                  </a:ext>
                </a:extLst>
              </a:tr>
              <a:tr h="370840">
                <a:tc>
                  <a:txBody>
                    <a:bodyPr/>
                    <a:lstStyle/>
                    <a:p>
                      <a:endParaRPr lang="en-001"/>
                    </a:p>
                  </a:txBody>
                  <a:tcPr/>
                </a:tc>
                <a:tc>
                  <a:txBody>
                    <a:bodyPr/>
                    <a:lstStyle/>
                    <a:p>
                      <a:endParaRPr lang="en-001"/>
                    </a:p>
                  </a:txBody>
                  <a:tcPr/>
                </a:tc>
                <a:extLst>
                  <a:ext uri="{0D108BD9-81ED-4DB2-BD59-A6C34878D82A}">
                    <a16:rowId xmlns:a16="http://schemas.microsoft.com/office/drawing/2014/main" val="4136755246"/>
                  </a:ext>
                </a:extLst>
              </a:tr>
              <a:tr h="370840">
                <a:tc>
                  <a:txBody>
                    <a:bodyPr/>
                    <a:lstStyle/>
                    <a:p>
                      <a:endParaRPr lang="en-001" dirty="0"/>
                    </a:p>
                  </a:txBody>
                  <a:tcPr/>
                </a:tc>
                <a:tc>
                  <a:txBody>
                    <a:bodyPr/>
                    <a:lstStyle/>
                    <a:p>
                      <a:endParaRPr lang="en-001"/>
                    </a:p>
                  </a:txBody>
                  <a:tcPr/>
                </a:tc>
                <a:extLst>
                  <a:ext uri="{0D108BD9-81ED-4DB2-BD59-A6C34878D82A}">
                    <a16:rowId xmlns:a16="http://schemas.microsoft.com/office/drawing/2014/main" val="1304986546"/>
                  </a:ext>
                </a:extLst>
              </a:tr>
              <a:tr h="370840">
                <a:tc>
                  <a:txBody>
                    <a:bodyPr/>
                    <a:lstStyle/>
                    <a:p>
                      <a:endParaRPr lang="en-001"/>
                    </a:p>
                  </a:txBody>
                  <a:tcPr/>
                </a:tc>
                <a:tc>
                  <a:txBody>
                    <a:bodyPr/>
                    <a:lstStyle/>
                    <a:p>
                      <a:endParaRPr lang="en-001"/>
                    </a:p>
                  </a:txBody>
                  <a:tcPr/>
                </a:tc>
                <a:extLst>
                  <a:ext uri="{0D108BD9-81ED-4DB2-BD59-A6C34878D82A}">
                    <a16:rowId xmlns:a16="http://schemas.microsoft.com/office/drawing/2014/main" val="2093494079"/>
                  </a:ext>
                </a:extLst>
              </a:tr>
              <a:tr h="370840">
                <a:tc>
                  <a:txBody>
                    <a:bodyPr/>
                    <a:lstStyle/>
                    <a:p>
                      <a:endParaRPr lang="en-001"/>
                    </a:p>
                  </a:txBody>
                  <a:tcPr/>
                </a:tc>
                <a:tc>
                  <a:txBody>
                    <a:bodyPr/>
                    <a:lstStyle/>
                    <a:p>
                      <a:endParaRPr lang="en-001"/>
                    </a:p>
                  </a:txBody>
                  <a:tcPr/>
                </a:tc>
                <a:extLst>
                  <a:ext uri="{0D108BD9-81ED-4DB2-BD59-A6C34878D82A}">
                    <a16:rowId xmlns:a16="http://schemas.microsoft.com/office/drawing/2014/main" val="2217979439"/>
                  </a:ext>
                </a:extLst>
              </a:tr>
              <a:tr h="370840">
                <a:tc>
                  <a:txBody>
                    <a:bodyPr/>
                    <a:lstStyle/>
                    <a:p>
                      <a:r>
                        <a:rPr lang="en-GB" b="1" dirty="0"/>
                        <a:t>Total</a:t>
                      </a:r>
                      <a:endParaRPr lang="en-001" b="1" dirty="0"/>
                    </a:p>
                  </a:txBody>
                  <a:tcPr/>
                </a:tc>
                <a:tc>
                  <a:txBody>
                    <a:bodyPr/>
                    <a:lstStyle/>
                    <a:p>
                      <a:endParaRPr lang="en-001" dirty="0"/>
                    </a:p>
                  </a:txBody>
                  <a:tcPr/>
                </a:tc>
                <a:extLst>
                  <a:ext uri="{0D108BD9-81ED-4DB2-BD59-A6C34878D82A}">
                    <a16:rowId xmlns:a16="http://schemas.microsoft.com/office/drawing/2014/main" val="2255728018"/>
                  </a:ext>
                </a:extLst>
              </a:tr>
            </a:tbl>
          </a:graphicData>
        </a:graphic>
      </p:graphicFrame>
      <p:sp>
        <p:nvSpPr>
          <p:cNvPr id="4" name="Title 3">
            <a:extLst>
              <a:ext uri="{FF2B5EF4-FFF2-40B4-BE49-F238E27FC236}">
                <a16:creationId xmlns:a16="http://schemas.microsoft.com/office/drawing/2014/main" id="{EB71473D-9B40-4078-AA7C-9E8CA41CBC17}"/>
              </a:ext>
            </a:extLst>
          </p:cNvPr>
          <p:cNvSpPr>
            <a:spLocks noGrp="1"/>
          </p:cNvSpPr>
          <p:nvPr>
            <p:ph type="title"/>
          </p:nvPr>
        </p:nvSpPr>
        <p:spPr/>
        <p:txBody>
          <a:bodyPr/>
          <a:lstStyle/>
          <a:p>
            <a:r>
              <a:rPr lang="en-GB" sz="3200" dirty="0"/>
              <a:t>The front door</a:t>
            </a:r>
            <a:endParaRPr lang="en-001" sz="3200" dirty="0"/>
          </a:p>
        </p:txBody>
      </p:sp>
      <p:sp>
        <p:nvSpPr>
          <p:cNvPr id="6" name="Rectangle: Rounded Corners 5">
            <a:extLst>
              <a:ext uri="{FF2B5EF4-FFF2-40B4-BE49-F238E27FC236}">
                <a16:creationId xmlns:a16="http://schemas.microsoft.com/office/drawing/2014/main" id="{6534891A-31EB-B6E3-0C76-37CABD795618}"/>
              </a:ext>
            </a:extLst>
          </p:cNvPr>
          <p:cNvSpPr/>
          <p:nvPr/>
        </p:nvSpPr>
        <p:spPr>
          <a:xfrm>
            <a:off x="603885" y="2209799"/>
            <a:ext cx="2825115" cy="3713469"/>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vert="horz" lIns="0" tIns="274320" rIns="91440" bIns="45720" rtlCol="0">
            <a:noAutofit/>
          </a:bodyPr>
          <a:lstStyle/>
          <a:p>
            <a:pPr marL="285750" indent="-285750">
              <a:lnSpc>
                <a:spcPct val="90000"/>
              </a:lnSpc>
              <a:spcAft>
                <a:spcPts val="800"/>
              </a:spcAft>
              <a:buClr>
                <a:schemeClr val="accent5"/>
              </a:buClr>
              <a:buFont typeface="Arial" panose="020B0604020202020204" pitchFamily="34" charset="0"/>
              <a:buChar char="•"/>
            </a:pPr>
            <a:r>
              <a:rPr lang="en-US" sz="1400" dirty="0">
                <a:solidFill>
                  <a:schemeClr val="tx1"/>
                </a:solidFill>
                <a:effectLst/>
                <a:latin typeface="HelveticaNeueLT Pro 65 Md (Headings)"/>
              </a:rPr>
              <a:t>Use this slide to provide a simple budget overview for how you intend to use the award prize. </a:t>
            </a:r>
          </a:p>
          <a:p>
            <a:pPr marL="285750" indent="-285750">
              <a:lnSpc>
                <a:spcPct val="90000"/>
              </a:lnSpc>
              <a:spcAft>
                <a:spcPts val="800"/>
              </a:spcAft>
              <a:buClr>
                <a:schemeClr val="accent5"/>
              </a:buClr>
              <a:buFont typeface="Arial" panose="020B0604020202020204" pitchFamily="34" charset="0"/>
              <a:buChar char="•"/>
            </a:pPr>
            <a:r>
              <a:rPr lang="en-US" sz="1400" dirty="0">
                <a:solidFill>
                  <a:schemeClr val="tx1"/>
                </a:solidFill>
                <a:latin typeface="HelveticaNeueLT Pro 65 Md (Headings)"/>
              </a:rPr>
              <a:t>You can extend the table across the page. </a:t>
            </a:r>
          </a:p>
          <a:p>
            <a:pPr marL="285750" indent="-285750">
              <a:lnSpc>
                <a:spcPct val="107000"/>
              </a:lnSpc>
              <a:spcAft>
                <a:spcPts val="800"/>
              </a:spcAft>
              <a:buSzPts val="1000"/>
              <a:buFont typeface="Arial" panose="020B0604020202020204" pitchFamily="34" charset="0"/>
              <a:buChar char="•"/>
              <a:tabLst>
                <a:tab pos="457200" algn="l"/>
              </a:tabLst>
            </a:pPr>
            <a:r>
              <a:rPr lang="en-US" sz="1400" dirty="0">
                <a:solidFill>
                  <a:schemeClr val="tx1"/>
                </a:solidFill>
                <a:latin typeface="HelveticaNeueLT Pro 65 Md (Headings)"/>
              </a:rPr>
              <a:t>Please delete the instructions once you have filled in your information.</a:t>
            </a:r>
            <a:endParaRPr lang="en-001" sz="1400" kern="100" dirty="0">
              <a:solidFill>
                <a:schemeClr val="tx1"/>
              </a:solidFill>
              <a:effectLst/>
              <a:latin typeface="HelveticaNeueLT Pro 65 Md (Headings)"/>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166490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8CE60-587E-1D5C-8B50-ED3441BA49CE}"/>
              </a:ext>
            </a:extLst>
          </p:cNvPr>
          <p:cNvSpPr>
            <a:spLocks noGrp="1"/>
          </p:cNvSpPr>
          <p:nvPr>
            <p:ph type="ctrTitle"/>
          </p:nvPr>
        </p:nvSpPr>
        <p:spPr>
          <a:xfrm>
            <a:off x="6299835" y="430529"/>
            <a:ext cx="5486400" cy="3291840"/>
          </a:xfrm>
        </p:spPr>
        <p:txBody>
          <a:bodyPr/>
          <a:lstStyle/>
          <a:p>
            <a:r>
              <a:rPr lang="en-US" dirty="0"/>
              <a:t>The end</a:t>
            </a:r>
          </a:p>
        </p:txBody>
      </p:sp>
      <p:sp>
        <p:nvSpPr>
          <p:cNvPr id="3" name="Text Placeholder 2">
            <a:extLst>
              <a:ext uri="{FF2B5EF4-FFF2-40B4-BE49-F238E27FC236}">
                <a16:creationId xmlns:a16="http://schemas.microsoft.com/office/drawing/2014/main" id="{0E02AE9C-BA1D-195E-3B93-A5A0CC03D8F3}"/>
              </a:ext>
            </a:extLst>
          </p:cNvPr>
          <p:cNvSpPr>
            <a:spLocks noGrp="1"/>
          </p:cNvSpPr>
          <p:nvPr>
            <p:ph type="body" sz="quarter" idx="11"/>
          </p:nvPr>
        </p:nvSpPr>
        <p:spPr>
          <a:xfrm>
            <a:off x="6299835" y="4149969"/>
            <a:ext cx="5486400" cy="2064553"/>
          </a:xfrm>
        </p:spPr>
        <p:txBody>
          <a:bodyPr/>
          <a:lstStyle/>
          <a:p>
            <a:r>
              <a:rPr lang="en-GB" dirty="0"/>
              <a:t> </a:t>
            </a:r>
          </a:p>
          <a:p>
            <a:endParaRPr lang="en-US" dirty="0"/>
          </a:p>
        </p:txBody>
      </p:sp>
      <p:pic>
        <p:nvPicPr>
          <p:cNvPr id="8" name="Picture Placeholder 7">
            <a:extLst>
              <a:ext uri="{FF2B5EF4-FFF2-40B4-BE49-F238E27FC236}">
                <a16:creationId xmlns:a16="http://schemas.microsoft.com/office/drawing/2014/main" id="{4D4FB4B5-31A9-53F7-6C1A-D9C92A9EFB1C}"/>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21950" r="21950"/>
          <a:stretch/>
        </p:blipFill>
        <p:spPr>
          <a:xfrm>
            <a:off x="0" y="0"/>
            <a:ext cx="5791200" cy="6880226"/>
          </a:xfrm>
        </p:spPr>
      </p:pic>
    </p:spTree>
    <p:extLst>
      <p:ext uri="{BB962C8B-B14F-4D97-AF65-F5344CB8AC3E}">
        <p14:creationId xmlns:p14="http://schemas.microsoft.com/office/powerpoint/2010/main" val="3316942903"/>
      </p:ext>
    </p:extLst>
  </p:cSld>
  <p:clrMapOvr>
    <a:masterClrMapping/>
  </p:clrMapOvr>
</p:sld>
</file>

<file path=ppt/theme/theme1.xml><?xml version="1.0" encoding="utf-8"?>
<a:theme xmlns:a="http://schemas.openxmlformats.org/drawingml/2006/main" name="Custom">
  <a:themeElements>
    <a:clrScheme name="Custom 6">
      <a:dk1>
        <a:srgbClr val="070F15"/>
      </a:dk1>
      <a:lt1>
        <a:srgbClr val="FFFFFF"/>
      </a:lt1>
      <a:dk2>
        <a:srgbClr val="E4E4E4"/>
      </a:dk2>
      <a:lt2>
        <a:srgbClr val="65B38A"/>
      </a:lt2>
      <a:accent1>
        <a:srgbClr val="6794BE"/>
      </a:accent1>
      <a:accent2>
        <a:srgbClr val="988F86"/>
      </a:accent2>
      <a:accent3>
        <a:srgbClr val="203C56"/>
      </a:accent3>
      <a:accent4>
        <a:srgbClr val="4E6175"/>
      </a:accent4>
      <a:accent5>
        <a:srgbClr val="429168"/>
      </a:accent5>
      <a:accent6>
        <a:srgbClr val="E2DDD6"/>
      </a:accent6>
      <a:hlink>
        <a:srgbClr val="65B38A"/>
      </a:hlink>
      <a:folHlink>
        <a:srgbClr val="65B38A"/>
      </a:folHlink>
    </a:clrScheme>
    <a:fontScheme name="SIFEM">
      <a:majorFont>
        <a:latin typeface="HelveticaNeueLT Pro 65 Md"/>
        <a:ea typeface=""/>
        <a:cs typeface=""/>
      </a:majorFont>
      <a:minorFont>
        <a:latin typeface="HelveticaNeueLT Pro 55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IFEM PowerPoint Template 2024" id="{6C471976-70CA-4076-A6DE-50A86AE7BD6C}" vid="{6B433558-C242-4855-9295-E6EB1A58FB2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31865C185D8B04E88053ABC2269EE8C" ma:contentTypeVersion="22" ma:contentTypeDescription="Create a new document." ma:contentTypeScope="" ma:versionID="da2aa109c563b8ef32888111e85d1940">
  <xsd:schema xmlns:xsd="http://www.w3.org/2001/XMLSchema" xmlns:xs="http://www.w3.org/2001/XMLSchema" xmlns:p="http://schemas.microsoft.com/office/2006/metadata/properties" xmlns:ns2="0600a253-85cf-436f-9d2f-1b61310739e7" xmlns:ns3="7c33e7d2-4ca1-4a11-86b9-00fe1a071882" targetNamespace="http://schemas.microsoft.com/office/2006/metadata/properties" ma:root="true" ma:fieldsID="22b7e2e009d95e77153c92294594e9f6" ns2:_="" ns3:_="">
    <xsd:import namespace="0600a253-85cf-436f-9d2f-1b61310739e7"/>
    <xsd:import namespace="7c33e7d2-4ca1-4a11-86b9-00fe1a071882"/>
    <xsd:element name="properties">
      <xsd:complexType>
        <xsd:sequence>
          <xsd:element name="documentManagement">
            <xsd:complexType>
              <xsd:all>
                <xsd:element ref="ns2:TaxKeywordTaxHTField" minOccurs="0"/>
                <xsd:element ref="ns2:TaxCatchAll" minOccurs="0"/>
                <xsd:element ref="ns3:MediaServiceAutoTags" minOccurs="0"/>
                <xsd:element ref="ns2:m7aa2674883f455cae96e89d73cb7650" minOccurs="0"/>
                <xsd:element ref="ns3:Status" minOccurs="0"/>
                <xsd:element ref="ns3:m7aa2674883f455cae96e89d73cb7650" minOccurs="0"/>
                <xsd:element ref="ns3:MediaServiceMetadata" minOccurs="0"/>
                <xsd:element ref="ns3:MediaServiceFastMetadata" minOccurs="0"/>
                <xsd:element ref="ns3:MediaServiceObjectDetectorVersions" minOccurs="0"/>
                <xsd:element ref="ns3:MediaServiceSearchProperties" minOccurs="0"/>
                <xsd:element ref="ns2:SharedWithUsers" minOccurs="0"/>
                <xsd:element ref="ns2:SharedWithDetails" minOccurs="0"/>
                <xsd:element ref="ns3:lcf76f155ced4ddcb4097134ff3c332f" minOccurs="0"/>
                <xsd:element ref="ns3:MediaServiceDateTaken"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00a253-85cf-436f-9d2f-1b61310739e7" elementFormDefault="qualified">
    <xsd:import namespace="http://schemas.microsoft.com/office/2006/documentManagement/types"/>
    <xsd:import namespace="http://schemas.microsoft.com/office/infopath/2007/PartnerControls"/>
    <xsd:element name="TaxKeywordTaxHTField" ma:index="6" nillable="true" ma:displayName="TaxKeywordTaxHTField" ma:hidden="true" ma:internalName="TaxKeywordTaxHTField">
      <xsd:simpleType>
        <xsd:restriction base="dms:Note"/>
      </xsd:simpleType>
    </xsd:element>
    <xsd:element name="TaxCatchAll" ma:index="7" nillable="true" ma:displayName="Taxonomy Catch All Column" ma:hidden="true" ma:list="{c20f8ee9-07ea-42dd-943e-dfa13748895c}" ma:internalName="TaxCatchAll" ma:showField="CatchAllData" ma:web="0600a253-85cf-436f-9d2f-1b61310739e7">
      <xsd:complexType>
        <xsd:complexContent>
          <xsd:extension base="dms:MultiChoiceLookup">
            <xsd:sequence>
              <xsd:element name="Value" type="dms:Lookup" maxOccurs="unbounded" minOccurs="0" nillable="true"/>
            </xsd:sequence>
          </xsd:extension>
        </xsd:complexContent>
      </xsd:complexType>
    </xsd:element>
    <xsd:element name="m7aa2674883f455cae96e89d73cb7650" ma:index="11" nillable="true" ma:displayName="Managed Keyword_0" ma:hidden="true" ma:internalName="m7aa2674883f455cae96e89d73cb7650">
      <xsd:simpleType>
        <xsd:restriction base="dms:Note"/>
      </xsd:simple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c33e7d2-4ca1-4a11-86b9-00fe1a071882" elementFormDefault="qualified">
    <xsd:import namespace="http://schemas.microsoft.com/office/2006/documentManagement/types"/>
    <xsd:import namespace="http://schemas.microsoft.com/office/infopath/2007/PartnerControls"/>
    <xsd:element name="MediaServiceAutoTags" ma:index="8" nillable="true" ma:displayName="Tags" ma:description="" ma:internalName="MediaServiceAutoTags" ma:readOnly="true">
      <xsd:simpleType>
        <xsd:restriction base="dms:Text"/>
      </xsd:simpleType>
    </xsd:element>
    <xsd:element name="Status" ma:index="12" nillable="true" ma:displayName="Status" ma:format="Dropdown" ma:internalName="Status">
      <xsd:simpleType>
        <xsd:restriction base="dms:Choice">
          <xsd:enumeration value="Draft"/>
          <xsd:enumeration value="Final"/>
          <xsd:enumeration value="Archive"/>
        </xsd:restriction>
      </xsd:simpleType>
    </xsd:element>
    <xsd:element name="m7aa2674883f455cae96e89d73cb7650" ma:index="13" nillable="true" ma:taxonomy="true" ma:internalName="m7aa2674883f455cae96e89d73cb76500" ma:taxonomyFieldName="ManagedKeyword" ma:displayName="Managed Tags" ma:default="" ma:fieldId="{67aa2674-883f-455c-ae96-e89d73cb7650}" ma:sspId="72ff8d6d-7ec6-454f-a125-df2e74fcb037" ma:termSetId="d5a49cda-06ce-400c-a7a4-cfdc8cb3f84e" ma:anchorId="00000000-0000-0000-0000-000000000000" ma:open="false" ma:isKeyword="false">
      <xsd:complexType>
        <xsd:sequence>
          <xsd:element ref="pc:Terms" minOccurs="0" maxOccurs="1"/>
        </xsd:sequence>
      </xsd:complexType>
    </xsd:element>
    <xsd:element name="MediaServiceMetadata" ma:index="16" nillable="true" ma:displayName="MediaServiceMetadata" ma:hidden="true" ma:internalName="MediaServiceMetadata" ma:readOnly="true">
      <xsd:simpleType>
        <xsd:restriction base="dms:Note"/>
      </xsd:simpleType>
    </xsd:element>
    <xsd:element name="MediaServiceFastMetadata" ma:index="17" nillable="true" ma:displayName="MediaServiceFastMetadata" ma:hidden="true" ma:internalName="MediaServiceFastMetadata" ma:readOnly="true">
      <xsd:simpleType>
        <xsd:restriction base="dms:Note"/>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72ff8d6d-7ec6-454f-a125-df2e74fcb037" ma:termSetId="09814cd3-568e-fe90-9814-8d621ff8fb84" ma:anchorId="fba54fb3-c3e1-fe81-a776-ca4b69148c4d" ma:open="true" ma:isKeyword="false">
      <xsd:complexType>
        <xsd:sequence>
          <xsd:element ref="pc:Terms" minOccurs="0" maxOccurs="1"/>
        </xsd:sequence>
      </xsd:complexType>
    </xsd:element>
    <xsd:element name="MediaServiceDateTaken" ma:index="24" nillable="true" ma:displayName="MediaServiceDateTaken" ma:hidden="true" ma:indexed="true" ma:internalName="MediaServiceDateTaken" ma:readOnly="true">
      <xsd:simpleType>
        <xsd:restriction base="dms:Text"/>
      </xsd:simpleType>
    </xsd:element>
    <xsd:element name="MediaServiceLocation" ma:index="25" nillable="true" ma:displayName="Location" ma:indexed="true" ma:internalName="MediaServiceLocation" ma:readOnly="true">
      <xsd:simpleType>
        <xsd:restriction base="dms:Text"/>
      </xsd:simpleType>
    </xsd:element>
    <xsd:element name="MediaServiceOCR" ma:index="26" nillable="true" ma:displayName="Extracted Text" ma:internalName="MediaServiceOCR" ma:readOnly="true">
      <xsd:simpleType>
        <xsd:restriction base="dms:Note">
          <xsd:maxLength value="255"/>
        </xsd:restriction>
      </xsd:simpleType>
    </xsd:element>
    <xsd:element name="MediaServiceGenerationTime" ma:index="27" nillable="true" ma:displayName="MediaServiceGenerationTime" ma:hidden="true" ma:internalName="MediaServiceGenerationTime" ma:readOnly="true">
      <xsd:simpleType>
        <xsd:restriction base="dms:Text"/>
      </xsd:simpleType>
    </xsd:element>
    <xsd:element name="MediaServiceEventHashCode" ma:index="28"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9"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0600a253-85cf-436f-9d2f-1b61310739e7" xsi:nil="true"/>
    <Status xmlns="7c33e7d2-4ca1-4a11-86b9-00fe1a071882" xsi:nil="true"/>
    <TaxKeywordTaxHTField xmlns="0600a253-85cf-436f-9d2f-1b61310739e7" xsi:nil="true"/>
    <m7aa2674883f455cae96e89d73cb7650 xmlns="0600a253-85cf-436f-9d2f-1b61310739e7" xsi:nil="true"/>
    <lcf76f155ced4ddcb4097134ff3c332f xmlns="7c33e7d2-4ca1-4a11-86b9-00fe1a071882">
      <Terms xmlns="http://schemas.microsoft.com/office/infopath/2007/PartnerControls"/>
    </lcf76f155ced4ddcb4097134ff3c332f>
    <m7aa2674883f455cae96e89d73cb7650 xmlns="7c33e7d2-4ca1-4a11-86b9-00fe1a071882">
      <Terms xmlns="http://schemas.microsoft.com/office/infopath/2007/PartnerControls"/>
    </m7aa2674883f455cae96e89d73cb7650>
  </documentManagement>
</p:properties>
</file>

<file path=customXml/itemProps1.xml><?xml version="1.0" encoding="utf-8"?>
<ds:datastoreItem xmlns:ds="http://schemas.openxmlformats.org/officeDocument/2006/customXml" ds:itemID="{7F422A66-079C-4168-8755-757A92956C1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600a253-85cf-436f-9d2f-1b61310739e7"/>
    <ds:schemaRef ds:uri="7c33e7d2-4ca1-4a11-86b9-00fe1a07188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6D24F1A-6251-4B9A-A918-7D6F3A8F7E2A}">
  <ds:schemaRefs>
    <ds:schemaRef ds:uri="http://schemas.microsoft.com/sharepoint/v3/contenttype/forms"/>
  </ds:schemaRefs>
</ds:datastoreItem>
</file>

<file path=customXml/itemProps3.xml><?xml version="1.0" encoding="utf-8"?>
<ds:datastoreItem xmlns:ds="http://schemas.openxmlformats.org/officeDocument/2006/customXml" ds:itemID="{CA0FE134-9032-4C7F-BC57-C7DE3F833363}">
  <ds:schemaRefs>
    <ds:schemaRef ds:uri="http://purl.org/dc/dcmitype/"/>
    <ds:schemaRef ds:uri="http://purl.org/dc/terms/"/>
    <ds:schemaRef ds:uri="http://schemas.microsoft.com/office/2006/metadata/properties"/>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7c33e7d2-4ca1-4a11-86b9-00fe1a071882"/>
    <ds:schemaRef ds:uri="0600a253-85cf-436f-9d2f-1b61310739e7"/>
    <ds:schemaRef ds:uri="http://www.w3.org/XML/1998/namespac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SIFEM PowerPoint Template 2024</Template>
  <TotalTime>0</TotalTime>
  <Words>4723</Words>
  <Application>Microsoft Office PowerPoint</Application>
  <PresentationFormat>Widescreen</PresentationFormat>
  <Paragraphs>499</Paragraphs>
  <Slides>38</Slides>
  <Notes>9</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38</vt:i4>
      </vt:variant>
    </vt:vector>
  </HeadingPairs>
  <TitlesOfParts>
    <vt:vector size="50" baseType="lpstr">
      <vt:lpstr>Calibri</vt:lpstr>
      <vt:lpstr>HelveticaNeueLT Pro 65 Md</vt:lpstr>
      <vt:lpstr>Figtree Light</vt:lpstr>
      <vt:lpstr>Fraunces 9pt</vt:lpstr>
      <vt:lpstr>HelveticaNeueLT Pro 55 Roman</vt:lpstr>
      <vt:lpstr>HelveticaNeueLT Pro 65 Md (Headings)</vt:lpstr>
      <vt:lpstr>Courier New</vt:lpstr>
      <vt:lpstr>Arial</vt:lpstr>
      <vt:lpstr>HelveticaNeueLT Pro 55 Roman (Body)</vt:lpstr>
      <vt:lpstr>Wingdings</vt:lpstr>
      <vt:lpstr>Symbol</vt:lpstr>
      <vt:lpstr>Custom</vt:lpstr>
      <vt:lpstr>SEE Award 2025  [Enter your project title here – this will be the first slide of your PPT]</vt:lpstr>
      <vt:lpstr>Instruction slide</vt:lpstr>
      <vt:lpstr>Define &amp; align your project</vt:lpstr>
      <vt:lpstr>Link your project to the evaluation criteria</vt:lpstr>
      <vt:lpstr>About our institution</vt:lpstr>
      <vt:lpstr>About our team</vt:lpstr>
      <vt:lpstr>Section 1: The Blueprint</vt:lpstr>
      <vt:lpstr>The blueprint</vt:lpstr>
      <vt:lpstr>The foundation</vt:lpstr>
      <vt:lpstr>The framework</vt:lpstr>
      <vt:lpstr>The building blocks</vt:lpstr>
      <vt:lpstr>Section 2: The Construction Site </vt:lpstr>
      <vt:lpstr>Instruction slide</vt:lpstr>
      <vt:lpstr>The skills wing:  Developing workforce capabilities </vt:lpstr>
      <vt:lpstr>The employability wing:  Opening pathways to jobs </vt:lpstr>
      <vt:lpstr>The employment quality wing:  Building better workplaces </vt:lpstr>
      <vt:lpstr>The connecting hallways:  Developing workforce capabilities </vt:lpstr>
      <vt:lpstr>Implementation plan</vt:lpstr>
      <vt:lpstr>The design studio </vt:lpstr>
      <vt:lpstr>The design studio </vt:lpstr>
      <vt:lpstr>The design studio</vt:lpstr>
      <vt:lpstr>The design studio</vt:lpstr>
      <vt:lpstr>The design studio</vt:lpstr>
      <vt:lpstr>The measurement pillars</vt:lpstr>
      <vt:lpstr>The measurement pillars</vt:lpstr>
      <vt:lpstr>Instruction slide</vt:lpstr>
      <vt:lpstr>Voices from the ground</vt:lpstr>
      <vt:lpstr>Section 3: The Growth Hub</vt:lpstr>
      <vt:lpstr>The innovation workshop</vt:lpstr>
      <vt:lpstr>The expansion plan</vt:lpstr>
      <vt:lpstr>The sustainability roof </vt:lpstr>
      <vt:lpstr>The inspection report</vt:lpstr>
      <vt:lpstr>Section 4: The Vision Room</vt:lpstr>
      <vt:lpstr>The toolbox</vt:lpstr>
      <vt:lpstr>The showcase room</vt:lpstr>
      <vt:lpstr>The front door</vt:lpstr>
      <vt:lpstr>The front door</vt:lpstr>
      <vt:lpstr>The end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Tejeshwi Bhattarai</dc:creator>
  <cp:lastModifiedBy>Ayscha Hamdani</cp:lastModifiedBy>
  <cp:revision>15</cp:revision>
  <dcterms:created xsi:type="dcterms:W3CDTF">2025-05-09T11:00:21Z</dcterms:created>
  <dcterms:modified xsi:type="dcterms:W3CDTF">2025-05-26T10:25:19Z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0x010100431865C185D8B04E88053ABC2269EE8C</vt:lpwstr>
  </property>
  <property fmtid="{D5CDD505-2E9C-101B-9397-08002B2CF9AE}" pid="3" name="TaxKeyword">
    <vt:lpwstr/>
  </property>
  <property fmtid="{D5CDD505-2E9C-101B-9397-08002B2CF9AE}" pid="4" name="FreeTags">
    <vt:lpwstr/>
  </property>
  <property fmtid="{D5CDD505-2E9C-101B-9397-08002B2CF9AE}" pid="5" name="ManagedKeyword">
    <vt:lpwstr/>
  </property>
  <property fmtid="{D5CDD505-2E9C-101B-9397-08002B2CF9AE}" pid="6" name="MediaServiceImageTags">
    <vt:lpwstr/>
  </property>
  <property fmtid="{D5CDD505-2E9C-101B-9397-08002B2CF9AE}" pid="7" name="MSIP_Label_4948a596-35ab-4c45-9033-add9869eaf55_Enabled">
    <vt:lpwstr>true</vt:lpwstr>
  </property>
  <property fmtid="{D5CDD505-2E9C-101B-9397-08002B2CF9AE}" pid="8" name="MSIP_Label_4948a596-35ab-4c45-9033-add9869eaf55_SetDate">
    <vt:lpwstr>2025-05-09T12:51:10Z</vt:lpwstr>
  </property>
  <property fmtid="{D5CDD505-2E9C-101B-9397-08002B2CF9AE}" pid="9" name="MSIP_Label_4948a596-35ab-4c45-9033-add9869eaf55_Method">
    <vt:lpwstr>Standard</vt:lpwstr>
  </property>
  <property fmtid="{D5CDD505-2E9C-101B-9397-08002B2CF9AE}" pid="10" name="MSIP_Label_4948a596-35ab-4c45-9033-add9869eaf55_Name">
    <vt:lpwstr>rA Protected</vt:lpwstr>
  </property>
  <property fmtid="{D5CDD505-2E9C-101B-9397-08002B2CF9AE}" pid="11" name="MSIP_Label_4948a596-35ab-4c45-9033-add9869eaf55_SiteId">
    <vt:lpwstr>3cd9fbb8-02f1-490a-ad35-cf7ecf92e9f4</vt:lpwstr>
  </property>
  <property fmtid="{D5CDD505-2E9C-101B-9397-08002B2CF9AE}" pid="12" name="MSIP_Label_4948a596-35ab-4c45-9033-add9869eaf55_ActionId">
    <vt:lpwstr>84588041-e026-472f-a9a5-af3f388e5c46</vt:lpwstr>
  </property>
  <property fmtid="{D5CDD505-2E9C-101B-9397-08002B2CF9AE}" pid="13" name="MSIP_Label_4948a596-35ab-4c45-9033-add9869eaf55_ContentBits">
    <vt:lpwstr>0</vt:lpwstr>
  </property>
  <property fmtid="{D5CDD505-2E9C-101B-9397-08002B2CF9AE}" pid="14" name="MSIP_Label_4948a596-35ab-4c45-9033-add9869eaf55_Tag">
    <vt:lpwstr>10, 3, 0, 1</vt:lpwstr>
  </property>
</Properties>
</file>